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rancois One" panose="020B0604020202020204" charset="0"/>
      <p:regular r:id="rId11"/>
    </p:embeddedFont>
    <p:embeddedFont>
      <p:font typeface="UVN Chim Bien Nang" panose="0209080305050A020404" pitchFamily="18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90061" y="1028700"/>
            <a:ext cx="6669239" cy="8229600"/>
            <a:chOff x="0" y="0"/>
            <a:chExt cx="1756508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6508" cy="2167467"/>
            </a:xfrm>
            <a:custGeom>
              <a:avLst/>
              <a:gdLst/>
              <a:ahLst/>
              <a:cxnLst/>
              <a:rect l="l" t="t" r="r" b="b"/>
              <a:pathLst>
                <a:path w="1756508" h="2167467">
                  <a:moveTo>
                    <a:pt x="0" y="0"/>
                  </a:moveTo>
                  <a:lnTo>
                    <a:pt x="1756508" y="0"/>
                  </a:lnTo>
                  <a:lnTo>
                    <a:pt x="1756508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4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56508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85400" y="1837130"/>
            <a:ext cx="8986675" cy="5619575"/>
          </a:xfrm>
          <a:custGeom>
            <a:avLst/>
            <a:gdLst/>
            <a:ahLst/>
            <a:cxnLst/>
            <a:rect l="l" t="t" r="r" b="b"/>
            <a:pathLst>
              <a:path w="8986675" h="5619575">
                <a:moveTo>
                  <a:pt x="0" y="0"/>
                </a:moveTo>
                <a:lnTo>
                  <a:pt x="8986676" y="0"/>
                </a:lnTo>
                <a:lnTo>
                  <a:pt x="8986676" y="5619575"/>
                </a:lnTo>
                <a:lnTo>
                  <a:pt x="0" y="5619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004" t="-12177" r="-22430" b="-1325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777224" y="1382852"/>
            <a:ext cx="6294913" cy="160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55"/>
              </a:lnSpc>
            </a:pPr>
            <a:r>
              <a:rPr lang="en-US" sz="10546" dirty="0">
                <a:solidFill>
                  <a:srgbClr val="000000"/>
                </a:solidFill>
                <a:latin typeface="Francois One"/>
              </a:rPr>
              <a:t>STEAM ART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77224" y="4484368"/>
            <a:ext cx="6294913" cy="320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55"/>
              </a:lnSpc>
            </a:pPr>
            <a:r>
              <a:rPr lang="en-US" sz="10546">
                <a:solidFill>
                  <a:srgbClr val="000000"/>
                </a:solidFill>
                <a:latin typeface="Francois One"/>
              </a:rPr>
              <a:t>XẾP DÁN CON GÀ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2641600"/>
            <a:chOff x="0" y="0"/>
            <a:chExt cx="4274726" cy="6957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695730"/>
            </a:xfrm>
            <a:custGeom>
              <a:avLst/>
              <a:gdLst/>
              <a:ahLst/>
              <a:cxnLst/>
              <a:rect l="l" t="t" r="r" b="b"/>
              <a:pathLst>
                <a:path w="4274726" h="695730">
                  <a:moveTo>
                    <a:pt x="0" y="0"/>
                  </a:moveTo>
                  <a:lnTo>
                    <a:pt x="4274726" y="0"/>
                  </a:lnTo>
                  <a:lnTo>
                    <a:pt x="4274726" y="695730"/>
                  </a:lnTo>
                  <a:lnTo>
                    <a:pt x="0" y="695730"/>
                  </a:lnTo>
                  <a:close/>
                </a:path>
              </a:pathLst>
            </a:custGeom>
            <a:solidFill>
              <a:srgbClr val="FFF4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733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98762" y="5379438"/>
            <a:ext cx="279400" cy="2794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98762" y="6954907"/>
            <a:ext cx="279400" cy="2794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98762" y="8416525"/>
            <a:ext cx="279400" cy="2794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988817" y="4336571"/>
            <a:ext cx="1501326" cy="1501326"/>
          </a:xfrm>
          <a:custGeom>
            <a:avLst/>
            <a:gdLst/>
            <a:ahLst/>
            <a:cxnLst/>
            <a:rect l="l" t="t" r="r" b="b"/>
            <a:pathLst>
              <a:path w="1501326" h="1501326">
                <a:moveTo>
                  <a:pt x="0" y="0"/>
                </a:moveTo>
                <a:lnTo>
                  <a:pt x="1501326" y="0"/>
                </a:lnTo>
                <a:lnTo>
                  <a:pt x="1501326" y="1501327"/>
                </a:lnTo>
                <a:lnTo>
                  <a:pt x="0" y="15013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567924" y="5915099"/>
            <a:ext cx="2569398" cy="1721497"/>
          </a:xfrm>
          <a:custGeom>
            <a:avLst/>
            <a:gdLst/>
            <a:ahLst/>
            <a:cxnLst/>
            <a:rect l="l" t="t" r="r" b="b"/>
            <a:pathLst>
              <a:path w="2569398" h="1721497">
                <a:moveTo>
                  <a:pt x="0" y="0"/>
                </a:moveTo>
                <a:lnTo>
                  <a:pt x="2569399" y="0"/>
                </a:lnTo>
                <a:lnTo>
                  <a:pt x="2569399" y="1721497"/>
                </a:lnTo>
                <a:lnTo>
                  <a:pt x="0" y="1721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293899">
            <a:off x="11291401" y="7549392"/>
            <a:ext cx="1452357" cy="2013667"/>
          </a:xfrm>
          <a:custGeom>
            <a:avLst/>
            <a:gdLst/>
            <a:ahLst/>
            <a:cxnLst/>
            <a:rect l="l" t="t" r="r" b="b"/>
            <a:pathLst>
              <a:path w="1452357" h="2013667">
                <a:moveTo>
                  <a:pt x="0" y="0"/>
                </a:moveTo>
                <a:lnTo>
                  <a:pt x="1452358" y="0"/>
                </a:lnTo>
                <a:lnTo>
                  <a:pt x="1452358" y="2013667"/>
                </a:lnTo>
                <a:lnTo>
                  <a:pt x="0" y="20136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549663" y="1753399"/>
            <a:ext cx="15188674" cy="128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36"/>
              </a:lnSpc>
            </a:pPr>
            <a:r>
              <a:rPr lang="en-US" sz="9124" dirty="0">
                <a:solidFill>
                  <a:srgbClr val="000000"/>
                </a:solidFill>
                <a:latin typeface="Francois One"/>
              </a:rPr>
              <a:t>NGUYÊN VẬT LIỆU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04551" y="5228953"/>
            <a:ext cx="7003018" cy="608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7"/>
              </a:lnSpc>
            </a:pPr>
            <a:r>
              <a:rPr lang="en-US" sz="4206" dirty="0">
                <a:solidFill>
                  <a:srgbClr val="000000"/>
                </a:solidFill>
                <a:latin typeface="Francois One"/>
              </a:rPr>
              <a:t>BÌA MÀU HÌNH TRÒN TO, NHỎ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71534" y="6804422"/>
            <a:ext cx="2265855" cy="608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7"/>
              </a:lnSpc>
            </a:pPr>
            <a:r>
              <a:rPr lang="en-US" sz="4206" dirty="0">
                <a:solidFill>
                  <a:srgbClr val="000000"/>
                </a:solidFill>
                <a:latin typeface="Francois One"/>
              </a:rPr>
              <a:t>HỒ DÁN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271534" y="8266040"/>
            <a:ext cx="2683840" cy="608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7"/>
              </a:lnSpc>
            </a:pPr>
            <a:r>
              <a:rPr lang="en-US" sz="4206" dirty="0">
                <a:solidFill>
                  <a:srgbClr val="000000"/>
                </a:solidFill>
                <a:latin typeface="Francois One"/>
              </a:rPr>
              <a:t>BÚT MÀU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4569" y="311522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50850"/>
            <a:ext cx="16230600" cy="2641600"/>
            <a:chOff x="0" y="0"/>
            <a:chExt cx="4274726" cy="6957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695730"/>
            </a:xfrm>
            <a:custGeom>
              <a:avLst/>
              <a:gdLst/>
              <a:ahLst/>
              <a:cxnLst/>
              <a:rect l="l" t="t" r="r" b="b"/>
              <a:pathLst>
                <a:path w="4274726" h="695730">
                  <a:moveTo>
                    <a:pt x="0" y="0"/>
                  </a:moveTo>
                  <a:lnTo>
                    <a:pt x="4274726" y="0"/>
                  </a:lnTo>
                  <a:lnTo>
                    <a:pt x="4274726" y="695730"/>
                  </a:lnTo>
                  <a:lnTo>
                    <a:pt x="0" y="695730"/>
                  </a:lnTo>
                  <a:close/>
                </a:path>
              </a:pathLst>
            </a:custGeom>
            <a:solidFill>
              <a:srgbClr val="FFF4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733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891350" y="4625051"/>
            <a:ext cx="1501326" cy="1501326"/>
          </a:xfrm>
          <a:custGeom>
            <a:avLst/>
            <a:gdLst/>
            <a:ahLst/>
            <a:cxnLst/>
            <a:rect l="l" t="t" r="r" b="b"/>
            <a:pathLst>
              <a:path w="1501326" h="1501326">
                <a:moveTo>
                  <a:pt x="0" y="0"/>
                </a:moveTo>
                <a:lnTo>
                  <a:pt x="1501326" y="0"/>
                </a:lnTo>
                <a:lnTo>
                  <a:pt x="1501326" y="1501326"/>
                </a:lnTo>
                <a:lnTo>
                  <a:pt x="0" y="15013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29638" y="1537170"/>
            <a:ext cx="15828723" cy="8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8800" dirty="0">
                <a:solidFill>
                  <a:srgbClr val="000000"/>
                </a:solidFill>
                <a:latin typeface="UVN Chim Bien Nang" panose="0209080305050A020404" pitchFamily="18" charset="0"/>
              </a:rPr>
              <a:t>XẾP DÁN CON GÀ</a:t>
            </a:r>
          </a:p>
        </p:txBody>
      </p:sp>
      <p:sp>
        <p:nvSpPr>
          <p:cNvPr id="10" name="Freeform 10"/>
          <p:cNvSpPr/>
          <p:nvPr/>
        </p:nvSpPr>
        <p:spPr>
          <a:xfrm>
            <a:off x="3599582" y="4114180"/>
            <a:ext cx="2058639" cy="2058639"/>
          </a:xfrm>
          <a:custGeom>
            <a:avLst/>
            <a:gdLst/>
            <a:ahLst/>
            <a:cxnLst/>
            <a:rect l="l" t="t" r="r" b="b"/>
            <a:pathLst>
              <a:path w="2058639" h="2058639">
                <a:moveTo>
                  <a:pt x="0" y="0"/>
                </a:moveTo>
                <a:lnTo>
                  <a:pt x="2058640" y="0"/>
                </a:lnTo>
                <a:lnTo>
                  <a:pt x="2058640" y="2058640"/>
                </a:lnTo>
                <a:lnTo>
                  <a:pt x="0" y="2058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19906" y="7353853"/>
            <a:ext cx="4698710" cy="119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4"/>
              </a:lnSpc>
            </a:pPr>
            <a:r>
              <a:rPr lang="en-US" sz="2822">
                <a:solidFill>
                  <a:srgbClr val="000000"/>
                </a:solidFill>
                <a:latin typeface="Francois One"/>
              </a:rPr>
              <a:t>CHỌN MỘT HÌNH TRÒN TO LÀM THÂN, MỘT HÌNH TRÒN NHỎ ĐẦU VÀ XẾP CON GÀ</a:t>
            </a:r>
          </a:p>
        </p:txBody>
      </p:sp>
      <p:sp>
        <p:nvSpPr>
          <p:cNvPr id="12" name="Freeform 12"/>
          <p:cNvSpPr/>
          <p:nvPr/>
        </p:nvSpPr>
        <p:spPr>
          <a:xfrm>
            <a:off x="7820380" y="3587667"/>
            <a:ext cx="3111665" cy="3576093"/>
          </a:xfrm>
          <a:custGeom>
            <a:avLst/>
            <a:gdLst/>
            <a:ahLst/>
            <a:cxnLst/>
            <a:rect l="l" t="t" r="r" b="b"/>
            <a:pathLst>
              <a:path w="3111665" h="3576093">
                <a:moveTo>
                  <a:pt x="0" y="0"/>
                </a:moveTo>
                <a:lnTo>
                  <a:pt x="3111666" y="0"/>
                </a:lnTo>
                <a:lnTo>
                  <a:pt x="3111666" y="3576093"/>
                </a:lnTo>
                <a:lnTo>
                  <a:pt x="0" y="35760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7264" t="-25223" r="-175433" b="-71876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820380" y="7549803"/>
            <a:ext cx="3793077" cy="800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4"/>
              </a:lnSpc>
            </a:pPr>
            <a:r>
              <a:rPr lang="en-US" sz="2822">
                <a:solidFill>
                  <a:srgbClr val="000000"/>
                </a:solidFill>
                <a:latin typeface="Francois One"/>
              </a:rPr>
              <a:t>DÁN HÌNH ĐÃ XẾP THÀNH CON GÀ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329457" y="4055250"/>
            <a:ext cx="5244575" cy="3279553"/>
          </a:xfrm>
          <a:custGeom>
            <a:avLst/>
            <a:gdLst/>
            <a:ahLst/>
            <a:cxnLst/>
            <a:rect l="l" t="t" r="r" b="b"/>
            <a:pathLst>
              <a:path w="5244575" h="3279553">
                <a:moveTo>
                  <a:pt x="0" y="0"/>
                </a:moveTo>
                <a:lnTo>
                  <a:pt x="5244574" y="0"/>
                </a:lnTo>
                <a:lnTo>
                  <a:pt x="5244574" y="3279553"/>
                </a:lnTo>
                <a:lnTo>
                  <a:pt x="0" y="32795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004" t="-12177" r="-22430" b="-13250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213657" y="7549803"/>
            <a:ext cx="3793077" cy="800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4"/>
              </a:lnSpc>
            </a:pPr>
            <a:r>
              <a:rPr lang="en-US" sz="2822">
                <a:solidFill>
                  <a:srgbClr val="000000"/>
                </a:solidFill>
                <a:latin typeface="Francois One"/>
              </a:rPr>
              <a:t>TRANG TRÍ THÊM CÁC CHI TIẾT CHO CON GÀ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54828"/>
            <a:chOff x="0" y="0"/>
            <a:chExt cx="4552349" cy="24638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63823"/>
            </a:xfrm>
            <a:custGeom>
              <a:avLst/>
              <a:gdLst/>
              <a:ahLst/>
              <a:cxnLst/>
              <a:rect l="l" t="t" r="r" b="b"/>
              <a:pathLst>
                <a:path w="4552349" h="2463823">
                  <a:moveTo>
                    <a:pt x="0" y="0"/>
                  </a:moveTo>
                  <a:lnTo>
                    <a:pt x="4552349" y="0"/>
                  </a:lnTo>
                  <a:lnTo>
                    <a:pt x="4552349" y="2463823"/>
                  </a:lnTo>
                  <a:lnTo>
                    <a:pt x="0" y="246382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19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2641600"/>
            <a:chOff x="0" y="0"/>
            <a:chExt cx="4274726" cy="6957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695730"/>
            </a:xfrm>
            <a:custGeom>
              <a:avLst/>
              <a:gdLst/>
              <a:ahLst/>
              <a:cxnLst/>
              <a:rect l="l" t="t" r="r" b="b"/>
              <a:pathLst>
                <a:path w="4274726" h="695730">
                  <a:moveTo>
                    <a:pt x="0" y="0"/>
                  </a:moveTo>
                  <a:lnTo>
                    <a:pt x="4274726" y="0"/>
                  </a:lnTo>
                  <a:lnTo>
                    <a:pt x="4274726" y="695730"/>
                  </a:lnTo>
                  <a:lnTo>
                    <a:pt x="0" y="695730"/>
                  </a:lnTo>
                  <a:close/>
                </a:path>
              </a:pathLst>
            </a:custGeom>
            <a:solidFill>
              <a:srgbClr val="FFF4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7338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612390" y="3590924"/>
            <a:ext cx="3797629" cy="4809029"/>
          </a:xfrm>
          <a:custGeom>
            <a:avLst/>
            <a:gdLst/>
            <a:ahLst/>
            <a:cxnLst/>
            <a:rect l="l" t="t" r="r" b="b"/>
            <a:pathLst>
              <a:path w="3797629" h="4809029">
                <a:moveTo>
                  <a:pt x="0" y="0"/>
                </a:moveTo>
                <a:lnTo>
                  <a:pt x="3797630" y="0"/>
                </a:lnTo>
                <a:lnTo>
                  <a:pt x="3797630" y="4809028"/>
                </a:lnTo>
                <a:lnTo>
                  <a:pt x="0" y="4809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627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08349" y="4190415"/>
            <a:ext cx="4708702" cy="3959154"/>
          </a:xfrm>
          <a:custGeom>
            <a:avLst/>
            <a:gdLst/>
            <a:ahLst/>
            <a:cxnLst/>
            <a:rect l="l" t="t" r="r" b="b"/>
            <a:pathLst>
              <a:path w="4708702" h="3959154">
                <a:moveTo>
                  <a:pt x="0" y="0"/>
                </a:moveTo>
                <a:lnTo>
                  <a:pt x="4708702" y="0"/>
                </a:lnTo>
                <a:lnTo>
                  <a:pt x="4708702" y="3959153"/>
                </a:lnTo>
                <a:lnTo>
                  <a:pt x="0" y="39591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337313" y="4718612"/>
            <a:ext cx="5521743" cy="3782752"/>
          </a:xfrm>
          <a:custGeom>
            <a:avLst/>
            <a:gdLst/>
            <a:ahLst/>
            <a:cxnLst/>
            <a:rect l="l" t="t" r="r" b="b"/>
            <a:pathLst>
              <a:path w="5521743" h="3782752">
                <a:moveTo>
                  <a:pt x="0" y="0"/>
                </a:moveTo>
                <a:lnTo>
                  <a:pt x="5521743" y="0"/>
                </a:lnTo>
                <a:lnTo>
                  <a:pt x="5521743" y="3782752"/>
                </a:lnTo>
                <a:lnTo>
                  <a:pt x="0" y="37827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745" t="-7308" r="-10655" b="-8966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70118" y="1633443"/>
            <a:ext cx="15188674" cy="1287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36"/>
              </a:lnSpc>
            </a:pPr>
            <a:r>
              <a:rPr lang="en-US" sz="9124" dirty="0">
                <a:solidFill>
                  <a:srgbClr val="000000"/>
                </a:solidFill>
                <a:latin typeface="UVN Chim Bien Nang" panose="0209080305050A020404" pitchFamily="18" charset="0"/>
              </a:rPr>
              <a:t>MỞ RỘNG CHO TRẺ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44279" y="8736053"/>
            <a:ext cx="4345715" cy="72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610" dirty="0">
                <a:solidFill>
                  <a:srgbClr val="000000"/>
                </a:solidFill>
                <a:latin typeface="Francois One"/>
              </a:rPr>
              <a:t>XÉ DÁN CÁC BỘ PHẬN CỦA GÀ BẰNG GIẤY MÀU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0621" y="8673465"/>
            <a:ext cx="4345715" cy="72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610" dirty="0">
                <a:solidFill>
                  <a:srgbClr val="000000"/>
                </a:solidFill>
                <a:latin typeface="Francois One"/>
              </a:rPr>
              <a:t>TRANG TRÍ CON BẰNG </a:t>
            </a:r>
            <a:r>
              <a:rPr lang="en-US" sz="2610" dirty="0" err="1">
                <a:solidFill>
                  <a:srgbClr val="000000"/>
                </a:solidFill>
                <a:latin typeface="Francois One"/>
              </a:rPr>
              <a:t>BẰNG</a:t>
            </a:r>
            <a:r>
              <a:rPr lang="en-US" sz="2610" dirty="0">
                <a:solidFill>
                  <a:srgbClr val="000000"/>
                </a:solidFill>
                <a:latin typeface="Francois One"/>
              </a:rPr>
              <a:t> MÀU SÁP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25327" y="8891263"/>
            <a:ext cx="4345715" cy="367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610">
                <a:solidFill>
                  <a:srgbClr val="000000"/>
                </a:solidFill>
                <a:latin typeface="Francois One"/>
              </a:rPr>
              <a:t>SÁNG TẠO CON GÀ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18807" y="1028700"/>
            <a:ext cx="11940493" cy="8229600"/>
            <a:chOff x="0" y="0"/>
            <a:chExt cx="3144821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44821" cy="2167467"/>
            </a:xfrm>
            <a:custGeom>
              <a:avLst/>
              <a:gdLst/>
              <a:ahLst/>
              <a:cxnLst/>
              <a:rect l="l" t="t" r="r" b="b"/>
              <a:pathLst>
                <a:path w="3144821" h="2167467">
                  <a:moveTo>
                    <a:pt x="0" y="0"/>
                  </a:moveTo>
                  <a:lnTo>
                    <a:pt x="3144821" y="0"/>
                  </a:lnTo>
                  <a:lnTo>
                    <a:pt x="3144821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49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144821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145342" y="2636807"/>
            <a:ext cx="12287422" cy="320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55"/>
              </a:lnSpc>
            </a:pPr>
            <a:r>
              <a:rPr lang="en-US" sz="10546" dirty="0">
                <a:solidFill>
                  <a:srgbClr val="000000"/>
                </a:solidFill>
                <a:latin typeface="Francois One"/>
              </a:rPr>
              <a:t>CHÚC CÁC CON CÓ MỘT BUỔI HỌC THÚ VỊ</a:t>
            </a:r>
          </a:p>
        </p:txBody>
      </p:sp>
      <p:sp>
        <p:nvSpPr>
          <p:cNvPr id="9" name="Freeform 9"/>
          <p:cNvSpPr/>
          <p:nvPr/>
        </p:nvSpPr>
        <p:spPr>
          <a:xfrm>
            <a:off x="726822" y="4912990"/>
            <a:ext cx="5689441" cy="4345310"/>
          </a:xfrm>
          <a:custGeom>
            <a:avLst/>
            <a:gdLst/>
            <a:ahLst/>
            <a:cxnLst/>
            <a:rect l="l" t="t" r="r" b="b"/>
            <a:pathLst>
              <a:path w="5689441" h="4345310">
                <a:moveTo>
                  <a:pt x="0" y="0"/>
                </a:moveTo>
                <a:lnTo>
                  <a:pt x="5689441" y="0"/>
                </a:lnTo>
                <a:lnTo>
                  <a:pt x="5689441" y="4345310"/>
                </a:lnTo>
                <a:lnTo>
                  <a:pt x="0" y="4345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Francois One</vt:lpstr>
      <vt:lpstr>Calibri</vt:lpstr>
      <vt:lpstr>Arial</vt:lpstr>
      <vt:lpstr>UVN Chim Bien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 art</dc:title>
  <cp:lastModifiedBy>Đinh</cp:lastModifiedBy>
  <cp:revision>2</cp:revision>
  <dcterms:created xsi:type="dcterms:W3CDTF">2006-08-16T00:00:00Z</dcterms:created>
  <dcterms:modified xsi:type="dcterms:W3CDTF">2024-06-06T08:51:49Z</dcterms:modified>
  <dc:identifier>DAGHV9WGlKE</dc:identifier>
</cp:coreProperties>
</file>