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rgio Trendy" panose="020B0604020202020204" charset="0"/>
      <p:regular r:id="rId11"/>
    </p:embeddedFont>
    <p:embeddedFont>
      <p:font typeface="UVN Huong Que Nang" panose="020E0804040705030404" pitchFamily="34" charset="0"/>
      <p:regular r:id="rId12"/>
    </p:embeddedFont>
    <p:embeddedFont>
      <p:font typeface="UVN Thanh Pho Nang" panose="020604060407060702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4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4.sv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.sv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723664" y="4367629"/>
            <a:ext cx="9381634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89"/>
              </a:lnSpc>
            </a:pPr>
            <a:r>
              <a:rPr lang="en-US" sz="11800" dirty="0">
                <a:solidFill>
                  <a:srgbClr val="0070C0"/>
                </a:solidFill>
                <a:latin typeface="UVN Huong Que Nang" panose="020E0804040705030404" pitchFamily="34" charset="0"/>
              </a:rPr>
              <a:t>ĐÈN LỒNG TRUNG THU</a:t>
            </a:r>
          </a:p>
        </p:txBody>
      </p:sp>
      <p:sp>
        <p:nvSpPr>
          <p:cNvPr id="5" name="Freeform 5"/>
          <p:cNvSpPr/>
          <p:nvPr/>
        </p:nvSpPr>
        <p:spPr>
          <a:xfrm>
            <a:off x="8534585" y="438642"/>
            <a:ext cx="959402" cy="856266"/>
          </a:xfrm>
          <a:custGeom>
            <a:avLst/>
            <a:gdLst/>
            <a:ahLst/>
            <a:cxnLst/>
            <a:rect l="l" t="t" r="r" b="b"/>
            <a:pathLst>
              <a:path w="959402" h="856266">
                <a:moveTo>
                  <a:pt x="0" y="0"/>
                </a:moveTo>
                <a:lnTo>
                  <a:pt x="959402" y="0"/>
                </a:lnTo>
                <a:lnTo>
                  <a:pt x="959402" y="856266"/>
                </a:lnTo>
                <a:lnTo>
                  <a:pt x="0" y="8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59615" y="7936930"/>
            <a:ext cx="799370" cy="713438"/>
          </a:xfrm>
          <a:custGeom>
            <a:avLst/>
            <a:gdLst/>
            <a:ahLst/>
            <a:cxnLst/>
            <a:rect l="l" t="t" r="r" b="b"/>
            <a:pathLst>
              <a:path w="799370" h="713438">
                <a:moveTo>
                  <a:pt x="0" y="0"/>
                </a:moveTo>
                <a:lnTo>
                  <a:pt x="799370" y="0"/>
                </a:lnTo>
                <a:lnTo>
                  <a:pt x="799370" y="713437"/>
                </a:lnTo>
                <a:lnTo>
                  <a:pt x="0" y="713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5039249">
            <a:off x="9544721" y="8977943"/>
            <a:ext cx="852388" cy="1573199"/>
          </a:xfrm>
          <a:custGeom>
            <a:avLst/>
            <a:gdLst/>
            <a:ahLst/>
            <a:cxnLst/>
            <a:rect l="l" t="t" r="r" b="b"/>
            <a:pathLst>
              <a:path w="852388" h="1573199">
                <a:moveTo>
                  <a:pt x="0" y="0"/>
                </a:moveTo>
                <a:lnTo>
                  <a:pt x="852387" y="0"/>
                </a:lnTo>
                <a:lnTo>
                  <a:pt x="852387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2718E-92AB-48B7-B1D0-2D8FCFAEF370}"/>
              </a:ext>
            </a:extLst>
          </p:cNvPr>
          <p:cNvGrpSpPr/>
          <p:nvPr/>
        </p:nvGrpSpPr>
        <p:grpSpPr>
          <a:xfrm>
            <a:off x="262795" y="866775"/>
            <a:ext cx="10639097" cy="9120932"/>
            <a:chOff x="262795" y="866775"/>
            <a:chExt cx="10639097" cy="9120932"/>
          </a:xfrm>
        </p:grpSpPr>
        <p:sp>
          <p:nvSpPr>
            <p:cNvPr id="2" name="Freeform 2"/>
            <p:cNvSpPr/>
            <p:nvPr/>
          </p:nvSpPr>
          <p:spPr>
            <a:xfrm>
              <a:off x="475148" y="866775"/>
              <a:ext cx="9204610" cy="9120932"/>
            </a:xfrm>
            <a:custGeom>
              <a:avLst/>
              <a:gdLst/>
              <a:ahLst/>
              <a:cxnLst/>
              <a:rect l="l" t="t" r="r" b="b"/>
              <a:pathLst>
                <a:path w="9204610" h="9120932">
                  <a:moveTo>
                    <a:pt x="0" y="0"/>
                  </a:moveTo>
                  <a:lnTo>
                    <a:pt x="9204610" y="0"/>
                  </a:lnTo>
                  <a:lnTo>
                    <a:pt x="9204610" y="9120932"/>
                  </a:lnTo>
                  <a:lnTo>
                    <a:pt x="0" y="9120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1483236" y="1613661"/>
              <a:ext cx="7226534" cy="7173978"/>
            </a:xfrm>
            <a:custGeom>
              <a:avLst/>
              <a:gdLst/>
              <a:ahLst/>
              <a:cxnLst/>
              <a:rect l="l" t="t" r="r" b="b"/>
              <a:pathLst>
                <a:path w="7226534" h="7173978">
                  <a:moveTo>
                    <a:pt x="0" y="0"/>
                  </a:moveTo>
                  <a:lnTo>
                    <a:pt x="7226534" y="0"/>
                  </a:lnTo>
                  <a:lnTo>
                    <a:pt x="7226534" y="7173978"/>
                  </a:lnTo>
                  <a:lnTo>
                    <a:pt x="0" y="7173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8"/>
            <p:cNvSpPr/>
            <p:nvPr/>
          </p:nvSpPr>
          <p:spPr>
            <a:xfrm>
              <a:off x="262795" y="1952438"/>
              <a:ext cx="10639097" cy="5984492"/>
            </a:xfrm>
            <a:custGeom>
              <a:avLst/>
              <a:gdLst/>
              <a:ahLst/>
              <a:cxnLst/>
              <a:rect l="l" t="t" r="r" b="b"/>
              <a:pathLst>
                <a:path w="10639097" h="5984492">
                  <a:moveTo>
                    <a:pt x="0" y="0"/>
                  </a:moveTo>
                  <a:lnTo>
                    <a:pt x="10639096" y="0"/>
                  </a:lnTo>
                  <a:lnTo>
                    <a:pt x="10639096" y="5984492"/>
                  </a:lnTo>
                  <a:lnTo>
                    <a:pt x="0" y="598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559086" y="741027"/>
            <a:ext cx="10546212" cy="157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57"/>
              </a:lnSpc>
            </a:pPr>
            <a:r>
              <a:rPr lang="en-US" sz="11381" dirty="0">
                <a:solidFill>
                  <a:srgbClr val="1F244A"/>
                </a:solidFill>
                <a:latin typeface="Sergio Trendy"/>
              </a:rPr>
              <a:t>STEAM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91649" y="-988221"/>
            <a:ext cx="12353284" cy="12263441"/>
          </a:xfrm>
          <a:custGeom>
            <a:avLst/>
            <a:gdLst/>
            <a:ahLst/>
            <a:cxnLst/>
            <a:rect l="l" t="t" r="r" b="b"/>
            <a:pathLst>
              <a:path w="12353284" h="12263441">
                <a:moveTo>
                  <a:pt x="0" y="0"/>
                </a:moveTo>
                <a:lnTo>
                  <a:pt x="12353284" y="0"/>
                </a:lnTo>
                <a:lnTo>
                  <a:pt x="12353284" y="12263442"/>
                </a:lnTo>
                <a:lnTo>
                  <a:pt x="0" y="12263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0" y="2421656"/>
            <a:ext cx="9991648" cy="402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39"/>
              </a:lnSpc>
            </a:pPr>
            <a:r>
              <a:rPr lang="en-US" sz="10116" dirty="0">
                <a:solidFill>
                  <a:srgbClr val="1F244A"/>
                </a:solidFill>
                <a:latin typeface="UVN Thanh Pho Nang" panose="02060406040706070204" pitchFamily="18" charset="0"/>
              </a:rPr>
              <a:t>SÁNG TẠO</a:t>
            </a:r>
          </a:p>
          <a:p>
            <a:pPr marL="0" lvl="0" indent="0" algn="ctr">
              <a:lnSpc>
                <a:spcPts val="9860"/>
              </a:lnSpc>
              <a:spcBef>
                <a:spcPct val="0"/>
              </a:spcBef>
            </a:pPr>
            <a:r>
              <a:rPr lang="en-US" sz="8217" dirty="0">
                <a:solidFill>
                  <a:srgbClr val="1F244A"/>
                </a:solidFill>
                <a:latin typeface="UVN Thanh Pho Nang" panose="02060406040706070204" pitchFamily="18" charset="0"/>
              </a:rPr>
              <a:t> ĐÈN TRUNG THU </a:t>
            </a:r>
          </a:p>
          <a:p>
            <a:pPr marL="0" lvl="0" indent="0" algn="ctr">
              <a:lnSpc>
                <a:spcPts val="9860"/>
              </a:lnSpc>
              <a:spcBef>
                <a:spcPct val="0"/>
              </a:spcBef>
            </a:pPr>
            <a:r>
              <a:rPr lang="en-US" sz="8217" dirty="0">
                <a:solidFill>
                  <a:srgbClr val="1F244A"/>
                </a:solidFill>
                <a:latin typeface="UVN Thanh Pho Nang" panose="02060406040706070204" pitchFamily="18" charset="0"/>
              </a:rPr>
              <a:t>TỪ LÕI GIẤY VỆ SINH</a:t>
            </a:r>
          </a:p>
        </p:txBody>
      </p:sp>
      <p:sp>
        <p:nvSpPr>
          <p:cNvPr id="4" name="Freeform 4"/>
          <p:cNvSpPr/>
          <p:nvPr/>
        </p:nvSpPr>
        <p:spPr>
          <a:xfrm rot="1898885">
            <a:off x="548999" y="340107"/>
            <a:ext cx="959402" cy="856266"/>
          </a:xfrm>
          <a:custGeom>
            <a:avLst/>
            <a:gdLst/>
            <a:ahLst/>
            <a:cxnLst/>
            <a:rect l="l" t="t" r="r" b="b"/>
            <a:pathLst>
              <a:path w="959402" h="856266">
                <a:moveTo>
                  <a:pt x="0" y="0"/>
                </a:moveTo>
                <a:lnTo>
                  <a:pt x="959402" y="0"/>
                </a:lnTo>
                <a:lnTo>
                  <a:pt x="959402" y="856267"/>
                </a:lnTo>
                <a:lnTo>
                  <a:pt x="0" y="856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599154">
            <a:off x="8671149" y="7499923"/>
            <a:ext cx="852388" cy="1573199"/>
          </a:xfrm>
          <a:custGeom>
            <a:avLst/>
            <a:gdLst/>
            <a:ahLst/>
            <a:cxnLst/>
            <a:rect l="l" t="t" r="r" b="b"/>
            <a:pathLst>
              <a:path w="852388" h="1573199">
                <a:moveTo>
                  <a:pt x="0" y="0"/>
                </a:moveTo>
                <a:lnTo>
                  <a:pt x="852388" y="0"/>
                </a:lnTo>
                <a:lnTo>
                  <a:pt x="852388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519678" y="9475806"/>
            <a:ext cx="1765076" cy="359434"/>
          </a:xfrm>
          <a:custGeom>
            <a:avLst/>
            <a:gdLst/>
            <a:ahLst/>
            <a:cxnLst/>
            <a:rect l="l" t="t" r="r" b="b"/>
            <a:pathLst>
              <a:path w="1765076" h="359434">
                <a:moveTo>
                  <a:pt x="0" y="0"/>
                </a:moveTo>
                <a:lnTo>
                  <a:pt x="1765076" y="0"/>
                </a:lnTo>
                <a:lnTo>
                  <a:pt x="1765076" y="359434"/>
                </a:lnTo>
                <a:lnTo>
                  <a:pt x="0" y="359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707535" y="0"/>
            <a:ext cx="5580465" cy="4712840"/>
          </a:xfrm>
          <a:custGeom>
            <a:avLst/>
            <a:gdLst/>
            <a:ahLst/>
            <a:cxnLst/>
            <a:rect l="l" t="t" r="r" b="b"/>
            <a:pathLst>
              <a:path w="5580465" h="4712840">
                <a:moveTo>
                  <a:pt x="0" y="0"/>
                </a:moveTo>
                <a:lnTo>
                  <a:pt x="5580465" y="0"/>
                </a:lnTo>
                <a:lnTo>
                  <a:pt x="5580465" y="4712840"/>
                </a:lnTo>
                <a:lnTo>
                  <a:pt x="0" y="4712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158" r="-39979"/>
            </a:stretch>
          </a:blipFill>
        </p:spPr>
      </p:sp>
      <p:sp>
        <p:nvSpPr>
          <p:cNvPr id="8" name="Freeform 8"/>
          <p:cNvSpPr/>
          <p:nvPr/>
        </p:nvSpPr>
        <p:spPr>
          <a:xfrm rot="-1223954">
            <a:off x="11756567" y="4722596"/>
            <a:ext cx="4302978" cy="7658276"/>
          </a:xfrm>
          <a:custGeom>
            <a:avLst/>
            <a:gdLst/>
            <a:ahLst/>
            <a:cxnLst/>
            <a:rect l="l" t="t" r="r" b="b"/>
            <a:pathLst>
              <a:path w="4302978" h="7658276">
                <a:moveTo>
                  <a:pt x="0" y="0"/>
                </a:moveTo>
                <a:lnTo>
                  <a:pt x="4302977" y="0"/>
                </a:lnTo>
                <a:lnTo>
                  <a:pt x="4302977" y="7658276"/>
                </a:lnTo>
                <a:lnTo>
                  <a:pt x="0" y="76582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2879248">
            <a:off x="171773" y="-613036"/>
            <a:ext cx="1363937" cy="2517334"/>
          </a:xfrm>
          <a:custGeom>
            <a:avLst/>
            <a:gdLst/>
            <a:ahLst/>
            <a:cxnLst/>
            <a:rect l="l" t="t" r="r" b="b"/>
            <a:pathLst>
              <a:path w="1363937" h="2517334">
                <a:moveTo>
                  <a:pt x="0" y="0"/>
                </a:moveTo>
                <a:lnTo>
                  <a:pt x="1363937" y="0"/>
                </a:lnTo>
                <a:lnTo>
                  <a:pt x="1363937" y="2517334"/>
                </a:lnTo>
                <a:lnTo>
                  <a:pt x="0" y="2517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7816993">
            <a:off x="16770409" y="8246269"/>
            <a:ext cx="1527119" cy="2818508"/>
          </a:xfrm>
          <a:custGeom>
            <a:avLst/>
            <a:gdLst/>
            <a:ahLst/>
            <a:cxnLst/>
            <a:rect l="l" t="t" r="r" b="b"/>
            <a:pathLst>
              <a:path w="1527119" h="2818508">
                <a:moveTo>
                  <a:pt x="0" y="0"/>
                </a:moveTo>
                <a:lnTo>
                  <a:pt x="1527119" y="0"/>
                </a:lnTo>
                <a:lnTo>
                  <a:pt x="1527119" y="2818508"/>
                </a:lnTo>
                <a:lnTo>
                  <a:pt x="0" y="2818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519678" y="9475806"/>
            <a:ext cx="1765076" cy="359434"/>
          </a:xfrm>
          <a:custGeom>
            <a:avLst/>
            <a:gdLst/>
            <a:ahLst/>
            <a:cxnLst/>
            <a:rect l="l" t="t" r="r" b="b"/>
            <a:pathLst>
              <a:path w="1765076" h="359434">
                <a:moveTo>
                  <a:pt x="0" y="0"/>
                </a:moveTo>
                <a:lnTo>
                  <a:pt x="1765076" y="0"/>
                </a:lnTo>
                <a:lnTo>
                  <a:pt x="1765076" y="359434"/>
                </a:lnTo>
                <a:lnTo>
                  <a:pt x="0" y="359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898885">
            <a:off x="17054268" y="217497"/>
            <a:ext cx="959402" cy="856266"/>
          </a:xfrm>
          <a:custGeom>
            <a:avLst/>
            <a:gdLst/>
            <a:ahLst/>
            <a:cxnLst/>
            <a:rect l="l" t="t" r="r" b="b"/>
            <a:pathLst>
              <a:path w="959402" h="856266">
                <a:moveTo>
                  <a:pt x="0" y="0"/>
                </a:moveTo>
                <a:lnTo>
                  <a:pt x="959402" y="0"/>
                </a:lnTo>
                <a:lnTo>
                  <a:pt x="959402" y="856267"/>
                </a:lnTo>
                <a:lnTo>
                  <a:pt x="0" y="856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D206F8-012E-40E8-A94C-10E6524783DD}"/>
              </a:ext>
            </a:extLst>
          </p:cNvPr>
          <p:cNvGrpSpPr/>
          <p:nvPr/>
        </p:nvGrpSpPr>
        <p:grpSpPr>
          <a:xfrm>
            <a:off x="540190" y="2370087"/>
            <a:ext cx="5666201" cy="5624992"/>
            <a:chOff x="540190" y="2370087"/>
            <a:chExt cx="5666201" cy="5624992"/>
          </a:xfrm>
        </p:grpSpPr>
        <p:grpSp>
          <p:nvGrpSpPr>
            <p:cNvPr id="5" name="Group 5"/>
            <p:cNvGrpSpPr/>
            <p:nvPr/>
          </p:nvGrpSpPr>
          <p:grpSpPr>
            <a:xfrm>
              <a:off x="540190" y="2370087"/>
              <a:ext cx="5666201" cy="5624992"/>
              <a:chOff x="0" y="0"/>
              <a:chExt cx="7554935" cy="7499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554935" cy="7499990"/>
              </a:xfrm>
              <a:custGeom>
                <a:avLst/>
                <a:gdLst/>
                <a:ahLst/>
                <a:cxnLst/>
                <a:rect l="l" t="t" r="r" b="b"/>
                <a:pathLst>
                  <a:path w="7554935" h="7499990">
                    <a:moveTo>
                      <a:pt x="0" y="0"/>
                    </a:moveTo>
                    <a:lnTo>
                      <a:pt x="7554935" y="0"/>
                    </a:lnTo>
                    <a:lnTo>
                      <a:pt x="7554935" y="7499990"/>
                    </a:lnTo>
                    <a:lnTo>
                      <a:pt x="0" y="74999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7" name="Freeform 7"/>
              <p:cNvSpPr/>
              <p:nvPr/>
            </p:nvSpPr>
            <p:spPr>
              <a:xfrm>
                <a:off x="136577" y="135583"/>
                <a:ext cx="7281781" cy="7228823"/>
              </a:xfrm>
              <a:custGeom>
                <a:avLst/>
                <a:gdLst/>
                <a:ahLst/>
                <a:cxnLst/>
                <a:rect l="l" t="t" r="r" b="b"/>
                <a:pathLst>
                  <a:path w="7281781" h="7228823">
                    <a:moveTo>
                      <a:pt x="0" y="0"/>
                    </a:moveTo>
                    <a:lnTo>
                      <a:pt x="7281781" y="0"/>
                    </a:lnTo>
                    <a:lnTo>
                      <a:pt x="7281781" y="7228823"/>
                    </a:lnTo>
                    <a:lnTo>
                      <a:pt x="0" y="7228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</p:grpSp>
        <p:sp>
          <p:nvSpPr>
            <p:cNvPr id="12" name="Freeform 12"/>
            <p:cNvSpPr/>
            <p:nvPr/>
          </p:nvSpPr>
          <p:spPr>
            <a:xfrm>
              <a:off x="1412472" y="3910613"/>
              <a:ext cx="3921638" cy="2877502"/>
            </a:xfrm>
            <a:custGeom>
              <a:avLst/>
              <a:gdLst/>
              <a:ahLst/>
              <a:cxnLst/>
              <a:rect l="l" t="t" r="r" b="b"/>
              <a:pathLst>
                <a:path w="3921638" h="2877502">
                  <a:moveTo>
                    <a:pt x="0" y="0"/>
                  </a:moveTo>
                  <a:lnTo>
                    <a:pt x="3921637" y="0"/>
                  </a:lnTo>
                  <a:lnTo>
                    <a:pt x="3921637" y="2877501"/>
                  </a:lnTo>
                  <a:lnTo>
                    <a:pt x="0" y="2877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A9CD75-CC46-4B81-B00E-9F427F142035}"/>
              </a:ext>
            </a:extLst>
          </p:cNvPr>
          <p:cNvGrpSpPr/>
          <p:nvPr/>
        </p:nvGrpSpPr>
        <p:grpSpPr>
          <a:xfrm>
            <a:off x="6580995" y="2331004"/>
            <a:ext cx="5666201" cy="5624992"/>
            <a:chOff x="6580995" y="2331004"/>
            <a:chExt cx="5666201" cy="5624992"/>
          </a:xfrm>
        </p:grpSpPr>
        <p:grpSp>
          <p:nvGrpSpPr>
            <p:cNvPr id="2" name="Group 2"/>
            <p:cNvGrpSpPr/>
            <p:nvPr/>
          </p:nvGrpSpPr>
          <p:grpSpPr>
            <a:xfrm>
              <a:off x="6580995" y="2331004"/>
              <a:ext cx="5666201" cy="5624992"/>
              <a:chOff x="0" y="0"/>
              <a:chExt cx="7554935" cy="749999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554935" cy="7499990"/>
              </a:xfrm>
              <a:custGeom>
                <a:avLst/>
                <a:gdLst/>
                <a:ahLst/>
                <a:cxnLst/>
                <a:rect l="l" t="t" r="r" b="b"/>
                <a:pathLst>
                  <a:path w="7554935" h="7499990">
                    <a:moveTo>
                      <a:pt x="0" y="0"/>
                    </a:moveTo>
                    <a:lnTo>
                      <a:pt x="7554935" y="0"/>
                    </a:lnTo>
                    <a:lnTo>
                      <a:pt x="7554935" y="7499990"/>
                    </a:lnTo>
                    <a:lnTo>
                      <a:pt x="0" y="74999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4" name="Freeform 4"/>
              <p:cNvSpPr/>
              <p:nvPr/>
            </p:nvSpPr>
            <p:spPr>
              <a:xfrm>
                <a:off x="136577" y="135583"/>
                <a:ext cx="7281781" cy="7228823"/>
              </a:xfrm>
              <a:custGeom>
                <a:avLst/>
                <a:gdLst/>
                <a:ahLst/>
                <a:cxnLst/>
                <a:rect l="l" t="t" r="r" b="b"/>
                <a:pathLst>
                  <a:path w="7281781" h="7228823">
                    <a:moveTo>
                      <a:pt x="0" y="0"/>
                    </a:moveTo>
                    <a:lnTo>
                      <a:pt x="7281781" y="0"/>
                    </a:lnTo>
                    <a:lnTo>
                      <a:pt x="7281781" y="7228823"/>
                    </a:lnTo>
                    <a:lnTo>
                      <a:pt x="0" y="7228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7286408" y="3125183"/>
              <a:ext cx="4104513" cy="4114800"/>
            </a:xfrm>
            <a:custGeom>
              <a:avLst/>
              <a:gdLst/>
              <a:ahLst/>
              <a:cxnLst/>
              <a:rect l="l" t="t" r="r" b="b"/>
              <a:pathLst>
                <a:path w="4104513" h="4114800">
                  <a:moveTo>
                    <a:pt x="0" y="0"/>
                  </a:moveTo>
                  <a:lnTo>
                    <a:pt x="4104513" y="0"/>
                  </a:lnTo>
                  <a:lnTo>
                    <a:pt x="410451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0777D2-D3E5-4969-B34B-9EF950731A70}"/>
              </a:ext>
            </a:extLst>
          </p:cNvPr>
          <p:cNvGrpSpPr/>
          <p:nvPr/>
        </p:nvGrpSpPr>
        <p:grpSpPr>
          <a:xfrm>
            <a:off x="12500772" y="2370087"/>
            <a:ext cx="5666201" cy="5624992"/>
            <a:chOff x="12500772" y="2370087"/>
            <a:chExt cx="5666201" cy="5624992"/>
          </a:xfrm>
        </p:grpSpPr>
        <p:grpSp>
          <p:nvGrpSpPr>
            <p:cNvPr id="14" name="Group 14"/>
            <p:cNvGrpSpPr/>
            <p:nvPr/>
          </p:nvGrpSpPr>
          <p:grpSpPr>
            <a:xfrm>
              <a:off x="12500772" y="2370087"/>
              <a:ext cx="5666201" cy="5624992"/>
              <a:chOff x="0" y="0"/>
              <a:chExt cx="7554935" cy="74999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554935" cy="7499990"/>
              </a:xfrm>
              <a:custGeom>
                <a:avLst/>
                <a:gdLst/>
                <a:ahLst/>
                <a:cxnLst/>
                <a:rect l="l" t="t" r="r" b="b"/>
                <a:pathLst>
                  <a:path w="7554935" h="7499990">
                    <a:moveTo>
                      <a:pt x="0" y="0"/>
                    </a:moveTo>
                    <a:lnTo>
                      <a:pt x="7554935" y="0"/>
                    </a:lnTo>
                    <a:lnTo>
                      <a:pt x="7554935" y="7499990"/>
                    </a:lnTo>
                    <a:lnTo>
                      <a:pt x="0" y="74999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36577" y="135583"/>
                <a:ext cx="7281781" cy="7228823"/>
              </a:xfrm>
              <a:custGeom>
                <a:avLst/>
                <a:gdLst/>
                <a:ahLst/>
                <a:cxnLst/>
                <a:rect l="l" t="t" r="r" b="b"/>
                <a:pathLst>
                  <a:path w="7281781" h="7228823">
                    <a:moveTo>
                      <a:pt x="0" y="0"/>
                    </a:moveTo>
                    <a:lnTo>
                      <a:pt x="7281781" y="0"/>
                    </a:lnTo>
                    <a:lnTo>
                      <a:pt x="7281781" y="7228823"/>
                    </a:lnTo>
                    <a:lnTo>
                      <a:pt x="0" y="7228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</p:grpSp>
        <p:sp>
          <p:nvSpPr>
            <p:cNvPr id="17" name="Freeform 17"/>
            <p:cNvSpPr/>
            <p:nvPr/>
          </p:nvSpPr>
          <p:spPr>
            <a:xfrm rot="5400000">
              <a:off x="13910282" y="3125183"/>
              <a:ext cx="2967799" cy="4114800"/>
            </a:xfrm>
            <a:custGeom>
              <a:avLst/>
              <a:gdLst/>
              <a:ahLst/>
              <a:cxnLst/>
              <a:rect l="l" t="t" r="r" b="b"/>
              <a:pathLst>
                <a:path w="2967799" h="4114800">
                  <a:moveTo>
                    <a:pt x="0" y="0"/>
                  </a:moveTo>
                  <a:lnTo>
                    <a:pt x="2967800" y="0"/>
                  </a:lnTo>
                  <a:lnTo>
                    <a:pt x="2967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3283148" y="759931"/>
            <a:ext cx="12111034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19"/>
              </a:lnSpc>
              <a:spcBef>
                <a:spcPct val="0"/>
              </a:spcBef>
            </a:pPr>
            <a:r>
              <a:rPr lang="en-US" sz="8599" dirty="0">
                <a:solidFill>
                  <a:srgbClr val="1F244A"/>
                </a:solidFill>
                <a:latin typeface="Sergio Trendy"/>
              </a:rPr>
              <a:t>NGUYÊN VẬT LIỆU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1964" y="8453839"/>
            <a:ext cx="582968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64"/>
              </a:lnSpc>
              <a:spcBef>
                <a:spcPct val="0"/>
              </a:spcBef>
            </a:pPr>
            <a:r>
              <a:rPr lang="en-US" sz="4553" dirty="0">
                <a:solidFill>
                  <a:srgbClr val="1F244A"/>
                </a:solidFill>
                <a:latin typeface="Sergio Trendy"/>
              </a:rPr>
              <a:t>LÕI GIẤY VỆ SINH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46557" y="8437584"/>
            <a:ext cx="6412887" cy="64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4"/>
              </a:lnSpc>
              <a:spcBef>
                <a:spcPct val="0"/>
              </a:spcBef>
            </a:pPr>
            <a:r>
              <a:rPr lang="en-US" sz="4553" dirty="0">
                <a:solidFill>
                  <a:srgbClr val="1F244A"/>
                </a:solidFill>
                <a:latin typeface="Sergio Trendy"/>
              </a:rPr>
              <a:t>GIẤY MÀU, BÌA MÀU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186305" y="8437584"/>
            <a:ext cx="3347664" cy="64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4"/>
              </a:lnSpc>
              <a:spcBef>
                <a:spcPct val="0"/>
              </a:spcBef>
            </a:pPr>
            <a:r>
              <a:rPr lang="en-US" sz="4553" dirty="0">
                <a:solidFill>
                  <a:srgbClr val="1F244A"/>
                </a:solidFill>
                <a:latin typeface="Sergio Trendy"/>
              </a:rPr>
              <a:t>BÚT MÀU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4746" y="2458658"/>
            <a:ext cx="5972804" cy="5846103"/>
            <a:chOff x="0" y="0"/>
            <a:chExt cx="6620085" cy="77948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620085" cy="7794804"/>
              <a:chOff x="0" y="0"/>
              <a:chExt cx="1307671" cy="15397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7671" cy="1539714"/>
              </a:xfrm>
              <a:custGeom>
                <a:avLst/>
                <a:gdLst/>
                <a:ahLst/>
                <a:cxnLst/>
                <a:rect l="l" t="t" r="r" b="b"/>
                <a:pathLst>
                  <a:path w="1307671" h="1539714">
                    <a:moveTo>
                      <a:pt x="85760" y="0"/>
                    </a:moveTo>
                    <a:lnTo>
                      <a:pt x="1221911" y="0"/>
                    </a:lnTo>
                    <a:cubicBezTo>
                      <a:pt x="1244656" y="0"/>
                      <a:pt x="1266469" y="9035"/>
                      <a:pt x="1282552" y="25119"/>
                    </a:cubicBezTo>
                    <a:cubicBezTo>
                      <a:pt x="1298636" y="41202"/>
                      <a:pt x="1307671" y="63015"/>
                      <a:pt x="1307671" y="85760"/>
                    </a:cubicBezTo>
                    <a:lnTo>
                      <a:pt x="1307671" y="1453954"/>
                    </a:lnTo>
                    <a:cubicBezTo>
                      <a:pt x="1307671" y="1501318"/>
                      <a:pt x="1269275" y="1539714"/>
                      <a:pt x="1221911" y="1539714"/>
                    </a:cubicBezTo>
                    <a:lnTo>
                      <a:pt x="85760" y="1539714"/>
                    </a:lnTo>
                    <a:cubicBezTo>
                      <a:pt x="63015" y="1539714"/>
                      <a:pt x="41202" y="1530679"/>
                      <a:pt x="25119" y="1514596"/>
                    </a:cubicBezTo>
                    <a:cubicBezTo>
                      <a:pt x="9035" y="1498512"/>
                      <a:pt x="0" y="1476699"/>
                      <a:pt x="0" y="1453954"/>
                    </a:cubicBezTo>
                    <a:lnTo>
                      <a:pt x="0" y="85760"/>
                    </a:lnTo>
                    <a:cubicBezTo>
                      <a:pt x="0" y="63015"/>
                      <a:pt x="9035" y="41202"/>
                      <a:pt x="25119" y="25119"/>
                    </a:cubicBezTo>
                    <a:cubicBezTo>
                      <a:pt x="41202" y="9035"/>
                      <a:pt x="63015" y="0"/>
                      <a:pt x="85760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04775"/>
                <a:ext cx="1307671" cy="14349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99"/>
                  </a:lnSpc>
                </a:pPr>
                <a:endParaRPr>
                  <a:latin typeface="UVN Huong Que Nang" panose="020E0804040705030404" pitchFamily="34" charset="0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3758" y="251530"/>
              <a:ext cx="6212569" cy="2604246"/>
              <a:chOff x="0" y="0"/>
              <a:chExt cx="1227174" cy="5144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27174" cy="514419"/>
              </a:xfrm>
              <a:custGeom>
                <a:avLst/>
                <a:gdLst/>
                <a:ahLst/>
                <a:cxnLst/>
                <a:rect l="l" t="t" r="r" b="b"/>
                <a:pathLst>
                  <a:path w="1227174" h="514419">
                    <a:moveTo>
                      <a:pt x="91386" y="0"/>
                    </a:moveTo>
                    <a:lnTo>
                      <a:pt x="1135788" y="0"/>
                    </a:lnTo>
                    <a:cubicBezTo>
                      <a:pt x="1186259" y="0"/>
                      <a:pt x="1227174" y="40915"/>
                      <a:pt x="1227174" y="91386"/>
                    </a:cubicBezTo>
                    <a:lnTo>
                      <a:pt x="1227174" y="423033"/>
                    </a:lnTo>
                    <a:cubicBezTo>
                      <a:pt x="1227174" y="473504"/>
                      <a:pt x="1186259" y="514419"/>
                      <a:pt x="1135788" y="514419"/>
                    </a:cubicBezTo>
                    <a:lnTo>
                      <a:pt x="91386" y="514419"/>
                    </a:lnTo>
                    <a:cubicBezTo>
                      <a:pt x="67149" y="514419"/>
                      <a:pt x="43904" y="504791"/>
                      <a:pt x="26766" y="487653"/>
                    </a:cubicBezTo>
                    <a:cubicBezTo>
                      <a:pt x="9628" y="470515"/>
                      <a:pt x="0" y="447270"/>
                      <a:pt x="0" y="423033"/>
                    </a:cubicBezTo>
                    <a:lnTo>
                      <a:pt x="0" y="91386"/>
                    </a:lnTo>
                    <a:cubicBezTo>
                      <a:pt x="0" y="67149"/>
                      <a:pt x="9628" y="43904"/>
                      <a:pt x="26766" y="26766"/>
                    </a:cubicBezTo>
                    <a:cubicBezTo>
                      <a:pt x="43904" y="9628"/>
                      <a:pt x="67149" y="0"/>
                      <a:pt x="91386" y="0"/>
                    </a:cubicBezTo>
                    <a:close/>
                  </a:path>
                </a:pathLst>
              </a:custGeom>
              <a:solidFill>
                <a:srgbClr val="F5C875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04775"/>
                <a:ext cx="1227174" cy="4096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99"/>
                  </a:lnSpc>
                </a:pPr>
                <a:endParaRPr>
                  <a:latin typeface="UVN Huong Que Nang" panose="020E0804040705030404" pitchFamily="34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19144" y="1229803"/>
              <a:ext cx="5381797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32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1F244A"/>
                  </a:solidFill>
                  <a:latin typeface="UVN Huong Que Nang" panose="020E0804040705030404" pitchFamily="34" charset="0"/>
                </a:rPr>
                <a:t>Bước</a:t>
              </a:r>
              <a:r>
                <a:rPr lang="en-US" sz="3600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 2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1898885">
            <a:off x="15576852" y="1019789"/>
            <a:ext cx="1044445" cy="932167"/>
          </a:xfrm>
          <a:custGeom>
            <a:avLst/>
            <a:gdLst/>
            <a:ahLst/>
            <a:cxnLst/>
            <a:rect l="l" t="t" r="r" b="b"/>
            <a:pathLst>
              <a:path w="1044445" h="932167">
                <a:moveTo>
                  <a:pt x="0" y="0"/>
                </a:moveTo>
                <a:lnTo>
                  <a:pt x="1044445" y="0"/>
                </a:lnTo>
                <a:lnTo>
                  <a:pt x="1044445" y="932167"/>
                </a:lnTo>
                <a:lnTo>
                  <a:pt x="0" y="932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286457">
            <a:off x="2989009" y="973731"/>
            <a:ext cx="1044445" cy="932167"/>
          </a:xfrm>
          <a:custGeom>
            <a:avLst/>
            <a:gdLst/>
            <a:ahLst/>
            <a:cxnLst/>
            <a:rect l="l" t="t" r="r" b="b"/>
            <a:pathLst>
              <a:path w="1044445" h="932167">
                <a:moveTo>
                  <a:pt x="0" y="0"/>
                </a:moveTo>
                <a:lnTo>
                  <a:pt x="1044445" y="0"/>
                </a:lnTo>
                <a:lnTo>
                  <a:pt x="1044445" y="932167"/>
                </a:lnTo>
                <a:lnTo>
                  <a:pt x="0" y="932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884744" y="4893837"/>
            <a:ext cx="4341407" cy="2967087"/>
          </a:xfrm>
          <a:custGeom>
            <a:avLst/>
            <a:gdLst/>
            <a:ahLst/>
            <a:cxnLst/>
            <a:rect l="l" t="t" r="r" b="b"/>
            <a:pathLst>
              <a:path w="4341407" h="2967087">
                <a:moveTo>
                  <a:pt x="0" y="0"/>
                </a:moveTo>
                <a:lnTo>
                  <a:pt x="4341407" y="0"/>
                </a:lnTo>
                <a:lnTo>
                  <a:pt x="4341407" y="2967087"/>
                </a:lnTo>
                <a:lnTo>
                  <a:pt x="0" y="2967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823" r="-23971" b="-102300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995568" y="841561"/>
            <a:ext cx="12727564" cy="1048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07"/>
              </a:lnSpc>
              <a:spcBef>
                <a:spcPct val="0"/>
              </a:spcBef>
            </a:pPr>
            <a:r>
              <a:rPr lang="en-US" sz="9600" dirty="0">
                <a:solidFill>
                  <a:srgbClr val="1F244A"/>
                </a:solidFill>
                <a:latin typeface="UVN Thanh Pho Nang" panose="02060406040706070204" pitchFamily="18" charset="0"/>
              </a:rPr>
              <a:t>CÁCH LÀM ĐÈN LỒNG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9BC0DF-D20E-4171-9003-35BDE9F69C07}"/>
              </a:ext>
            </a:extLst>
          </p:cNvPr>
          <p:cNvGrpSpPr/>
          <p:nvPr/>
        </p:nvGrpSpPr>
        <p:grpSpPr>
          <a:xfrm>
            <a:off x="521978" y="2458658"/>
            <a:ext cx="5972804" cy="7070357"/>
            <a:chOff x="521978" y="2458658"/>
            <a:chExt cx="5972804" cy="7070357"/>
          </a:xfrm>
        </p:grpSpPr>
        <p:grpSp>
          <p:nvGrpSpPr>
            <p:cNvPr id="18" name="Group 18"/>
            <p:cNvGrpSpPr/>
            <p:nvPr/>
          </p:nvGrpSpPr>
          <p:grpSpPr>
            <a:xfrm>
              <a:off x="521978" y="2458658"/>
              <a:ext cx="5972804" cy="5845494"/>
              <a:chOff x="0" y="0"/>
              <a:chExt cx="6620085" cy="7793992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0" y="0"/>
                <a:ext cx="6620085" cy="7793992"/>
                <a:chOff x="0" y="0"/>
                <a:chExt cx="1307671" cy="1539554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1307671" cy="153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671" h="1539554">
                      <a:moveTo>
                        <a:pt x="85760" y="0"/>
                      </a:moveTo>
                      <a:lnTo>
                        <a:pt x="1221911" y="0"/>
                      </a:lnTo>
                      <a:cubicBezTo>
                        <a:pt x="1244656" y="0"/>
                        <a:pt x="1266469" y="9035"/>
                        <a:pt x="1282552" y="25119"/>
                      </a:cubicBezTo>
                      <a:cubicBezTo>
                        <a:pt x="1298636" y="41202"/>
                        <a:pt x="1307671" y="63015"/>
                        <a:pt x="1307671" y="85760"/>
                      </a:cubicBezTo>
                      <a:lnTo>
                        <a:pt x="1307671" y="1453794"/>
                      </a:lnTo>
                      <a:cubicBezTo>
                        <a:pt x="1307671" y="1476539"/>
                        <a:pt x="1298636" y="1498352"/>
                        <a:pt x="1282552" y="1514435"/>
                      </a:cubicBezTo>
                      <a:cubicBezTo>
                        <a:pt x="1266469" y="1530519"/>
                        <a:pt x="1244656" y="1539554"/>
                        <a:pt x="1221911" y="1539554"/>
                      </a:cubicBezTo>
                      <a:lnTo>
                        <a:pt x="85760" y="1539554"/>
                      </a:lnTo>
                      <a:cubicBezTo>
                        <a:pt x="38396" y="1539554"/>
                        <a:pt x="0" y="1501158"/>
                        <a:pt x="0" y="1453794"/>
                      </a:cubicBezTo>
                      <a:lnTo>
                        <a:pt x="0" y="85760"/>
                      </a:lnTo>
                      <a:cubicBezTo>
                        <a:pt x="0" y="63015"/>
                        <a:pt x="9035" y="41202"/>
                        <a:pt x="25119" y="25119"/>
                      </a:cubicBezTo>
                      <a:cubicBezTo>
                        <a:pt x="41202" y="9035"/>
                        <a:pt x="63015" y="0"/>
                        <a:pt x="85760" y="0"/>
                      </a:cubicBezTo>
                      <a:close/>
                    </a:path>
                  </a:pathLst>
                </a:custGeom>
                <a:solidFill>
                  <a:srgbClr val="FFF8ED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0" y="104775"/>
                  <a:ext cx="1307671" cy="143477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799"/>
                    </a:lnSpc>
                  </a:pPr>
                  <a:endParaRPr>
                    <a:latin typeface="UVN Huong Que Nang" panose="020E0804040705030404" pitchFamily="34" charset="0"/>
                  </a:endParaRPr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203758" y="251530"/>
                <a:ext cx="6212569" cy="2604246"/>
                <a:chOff x="0" y="0"/>
                <a:chExt cx="1227174" cy="514419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1227174" cy="514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174" h="514419">
                      <a:moveTo>
                        <a:pt x="91386" y="0"/>
                      </a:moveTo>
                      <a:lnTo>
                        <a:pt x="1135788" y="0"/>
                      </a:lnTo>
                      <a:cubicBezTo>
                        <a:pt x="1186259" y="0"/>
                        <a:pt x="1227174" y="40915"/>
                        <a:pt x="1227174" y="91386"/>
                      </a:cubicBezTo>
                      <a:lnTo>
                        <a:pt x="1227174" y="423033"/>
                      </a:lnTo>
                      <a:cubicBezTo>
                        <a:pt x="1227174" y="473504"/>
                        <a:pt x="1186259" y="514419"/>
                        <a:pt x="1135788" y="514419"/>
                      </a:cubicBezTo>
                      <a:lnTo>
                        <a:pt x="91386" y="514419"/>
                      </a:lnTo>
                      <a:cubicBezTo>
                        <a:pt x="67149" y="514419"/>
                        <a:pt x="43904" y="504791"/>
                        <a:pt x="26766" y="487653"/>
                      </a:cubicBezTo>
                      <a:cubicBezTo>
                        <a:pt x="9628" y="470515"/>
                        <a:pt x="0" y="447270"/>
                        <a:pt x="0" y="423033"/>
                      </a:cubicBezTo>
                      <a:lnTo>
                        <a:pt x="0" y="91386"/>
                      </a:lnTo>
                      <a:cubicBezTo>
                        <a:pt x="0" y="67149"/>
                        <a:pt x="9628" y="43904"/>
                        <a:pt x="26766" y="26766"/>
                      </a:cubicBezTo>
                      <a:cubicBezTo>
                        <a:pt x="43904" y="9628"/>
                        <a:pt x="67149" y="0"/>
                        <a:pt x="91386" y="0"/>
                      </a:cubicBezTo>
                      <a:close/>
                    </a:path>
                  </a:pathLst>
                </a:custGeom>
                <a:solidFill>
                  <a:srgbClr val="B2D4C9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0" y="104775"/>
                  <a:ext cx="1227174" cy="40964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799"/>
                    </a:lnSpc>
                  </a:pPr>
                  <a:endParaRPr>
                    <a:latin typeface="UVN Huong Que Nang" panose="020E0804040705030404" pitchFamily="34" charset="0"/>
                  </a:endParaRPr>
                </a:p>
              </p:txBody>
            </p:sp>
          </p:grpSp>
          <p:sp>
            <p:nvSpPr>
              <p:cNvPr id="25" name="TextBox 25"/>
              <p:cNvSpPr txBox="1"/>
              <p:nvPr/>
            </p:nvSpPr>
            <p:spPr>
              <a:xfrm>
                <a:off x="619144" y="1229803"/>
                <a:ext cx="5381797" cy="735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20"/>
                  </a:lnSpc>
                </a:pPr>
                <a:r>
                  <a:rPr lang="en-US" sz="3600" dirty="0" err="1">
                    <a:solidFill>
                      <a:srgbClr val="1F244A"/>
                    </a:solidFill>
                    <a:latin typeface="UVN Huong Que Nang" panose="020E0804040705030404" pitchFamily="34" charset="0"/>
                  </a:rPr>
                  <a:t>Bước</a:t>
                </a:r>
                <a:r>
                  <a:rPr lang="en-US" sz="3600" dirty="0">
                    <a:solidFill>
                      <a:srgbClr val="1F244A"/>
                    </a:solidFill>
                    <a:latin typeface="UVN Huong Que Nang" panose="020E0804040705030404" pitchFamily="34" charset="0"/>
                  </a:rPr>
                  <a:t> 1</a:t>
                </a: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1384020" y="4893837"/>
              <a:ext cx="4254424" cy="3168627"/>
            </a:xfrm>
            <a:custGeom>
              <a:avLst/>
              <a:gdLst/>
              <a:ahLst/>
              <a:cxnLst/>
              <a:rect l="l" t="t" r="r" b="b"/>
              <a:pathLst>
                <a:path w="4254424" h="3168627">
                  <a:moveTo>
                    <a:pt x="0" y="0"/>
                  </a:moveTo>
                  <a:lnTo>
                    <a:pt x="4254424" y="0"/>
                  </a:lnTo>
                  <a:lnTo>
                    <a:pt x="4254424" y="3168627"/>
                  </a:lnTo>
                  <a:lnTo>
                    <a:pt x="0" y="3168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5635" b="-100621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41312" y="8535602"/>
              <a:ext cx="5454688" cy="9934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3"/>
                </a:lnSpc>
                <a:spcBef>
                  <a:spcPct val="0"/>
                </a:spcBef>
              </a:pPr>
              <a:r>
                <a:rPr lang="en-US" sz="3328">
                  <a:solidFill>
                    <a:srgbClr val="1F244A"/>
                  </a:solidFill>
                  <a:latin typeface="UVN Huong Que Nang" panose="020E0804040705030404" pitchFamily="34" charset="0"/>
                </a:rPr>
                <a:t>Lấy hình bằng bìa màu dán lên thân của lõi giấy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629401" y="8535602"/>
            <a:ext cx="5454688" cy="99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3"/>
              </a:lnSpc>
              <a:spcBef>
                <a:spcPct val="0"/>
              </a:spcBef>
            </a:pPr>
            <a:r>
              <a:rPr lang="en-US" sz="3328">
                <a:solidFill>
                  <a:srgbClr val="1F244A"/>
                </a:solidFill>
                <a:latin typeface="UVN Huong Que Nang" panose="020E0804040705030404" pitchFamily="34" charset="0"/>
              </a:rPr>
              <a:t>Sắp xếp dán xen kẽ nhau cho đến hết lõi giấy vệ sinh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3A289-AA27-4661-9D0C-516A7B67273C}"/>
              </a:ext>
            </a:extLst>
          </p:cNvPr>
          <p:cNvGrpSpPr/>
          <p:nvPr/>
        </p:nvGrpSpPr>
        <p:grpSpPr>
          <a:xfrm>
            <a:off x="11786560" y="2458658"/>
            <a:ext cx="5972804" cy="7230406"/>
            <a:chOff x="11786560" y="2458658"/>
            <a:chExt cx="5972804" cy="7230406"/>
          </a:xfrm>
        </p:grpSpPr>
        <p:grpSp>
          <p:nvGrpSpPr>
            <p:cNvPr id="10" name="Group 10"/>
            <p:cNvGrpSpPr/>
            <p:nvPr/>
          </p:nvGrpSpPr>
          <p:grpSpPr>
            <a:xfrm>
              <a:off x="11786560" y="2458658"/>
              <a:ext cx="5972804" cy="5846022"/>
              <a:chOff x="0" y="0"/>
              <a:chExt cx="6620085" cy="7794695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0" y="0"/>
                <a:ext cx="6620085" cy="7794695"/>
                <a:chOff x="0" y="0"/>
                <a:chExt cx="1307671" cy="1539693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1307671" cy="153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671" h="1539693">
                      <a:moveTo>
                        <a:pt x="85760" y="0"/>
                      </a:moveTo>
                      <a:lnTo>
                        <a:pt x="1221911" y="0"/>
                      </a:lnTo>
                      <a:cubicBezTo>
                        <a:pt x="1244656" y="0"/>
                        <a:pt x="1266469" y="9035"/>
                        <a:pt x="1282552" y="25119"/>
                      </a:cubicBezTo>
                      <a:cubicBezTo>
                        <a:pt x="1298636" y="41202"/>
                        <a:pt x="1307671" y="63015"/>
                        <a:pt x="1307671" y="85760"/>
                      </a:cubicBezTo>
                      <a:lnTo>
                        <a:pt x="1307671" y="1453933"/>
                      </a:lnTo>
                      <a:cubicBezTo>
                        <a:pt x="1307671" y="1476678"/>
                        <a:pt x="1298636" y="1498491"/>
                        <a:pt x="1282552" y="1514574"/>
                      </a:cubicBezTo>
                      <a:cubicBezTo>
                        <a:pt x="1266469" y="1530658"/>
                        <a:pt x="1244656" y="1539693"/>
                        <a:pt x="1221911" y="1539693"/>
                      </a:cubicBezTo>
                      <a:lnTo>
                        <a:pt x="85760" y="1539693"/>
                      </a:lnTo>
                      <a:cubicBezTo>
                        <a:pt x="38396" y="1539693"/>
                        <a:pt x="0" y="1501297"/>
                        <a:pt x="0" y="1453933"/>
                      </a:cubicBezTo>
                      <a:lnTo>
                        <a:pt x="0" y="85760"/>
                      </a:lnTo>
                      <a:cubicBezTo>
                        <a:pt x="0" y="63015"/>
                        <a:pt x="9035" y="41202"/>
                        <a:pt x="25119" y="25119"/>
                      </a:cubicBezTo>
                      <a:cubicBezTo>
                        <a:pt x="41202" y="9035"/>
                        <a:pt x="63015" y="0"/>
                        <a:pt x="85760" y="0"/>
                      </a:cubicBezTo>
                      <a:close/>
                    </a:path>
                  </a:pathLst>
                </a:custGeom>
                <a:solidFill>
                  <a:srgbClr val="FFF8ED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0" y="104775"/>
                  <a:ext cx="1307671" cy="143491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799"/>
                    </a:lnSpc>
                  </a:pPr>
                  <a:endParaRPr>
                    <a:latin typeface="UVN Huong Que Nang" panose="020E0804040705030404" pitchFamily="34" charset="0"/>
                  </a:endParaRPr>
                </a:p>
              </p:txBody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203758" y="251530"/>
                <a:ext cx="6212569" cy="2604246"/>
                <a:chOff x="0" y="0"/>
                <a:chExt cx="1227174" cy="514419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1227174" cy="514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174" h="514419">
                      <a:moveTo>
                        <a:pt x="91386" y="0"/>
                      </a:moveTo>
                      <a:lnTo>
                        <a:pt x="1135788" y="0"/>
                      </a:lnTo>
                      <a:cubicBezTo>
                        <a:pt x="1186259" y="0"/>
                        <a:pt x="1227174" y="40915"/>
                        <a:pt x="1227174" y="91386"/>
                      </a:cubicBezTo>
                      <a:lnTo>
                        <a:pt x="1227174" y="423033"/>
                      </a:lnTo>
                      <a:cubicBezTo>
                        <a:pt x="1227174" y="473504"/>
                        <a:pt x="1186259" y="514419"/>
                        <a:pt x="1135788" y="514419"/>
                      </a:cubicBezTo>
                      <a:lnTo>
                        <a:pt x="91386" y="514419"/>
                      </a:lnTo>
                      <a:cubicBezTo>
                        <a:pt x="67149" y="514419"/>
                        <a:pt x="43904" y="504791"/>
                        <a:pt x="26766" y="487653"/>
                      </a:cubicBezTo>
                      <a:cubicBezTo>
                        <a:pt x="9628" y="470515"/>
                        <a:pt x="0" y="447270"/>
                        <a:pt x="0" y="423033"/>
                      </a:cubicBezTo>
                      <a:lnTo>
                        <a:pt x="0" y="91386"/>
                      </a:lnTo>
                      <a:cubicBezTo>
                        <a:pt x="0" y="67149"/>
                        <a:pt x="9628" y="43904"/>
                        <a:pt x="26766" y="26766"/>
                      </a:cubicBezTo>
                      <a:cubicBezTo>
                        <a:pt x="43904" y="9628"/>
                        <a:pt x="67149" y="0"/>
                        <a:pt x="91386" y="0"/>
                      </a:cubicBezTo>
                      <a:close/>
                    </a:path>
                  </a:pathLst>
                </a:custGeom>
                <a:solidFill>
                  <a:srgbClr val="8FC5D4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0" y="104775"/>
                  <a:ext cx="1227174" cy="40964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799"/>
                    </a:lnSpc>
                    <a:spcBef>
                      <a:spcPct val="0"/>
                    </a:spcBef>
                  </a:pPr>
                  <a:endParaRPr>
                    <a:latin typeface="UVN Huong Que Nang" panose="020E0804040705030404" pitchFamily="34" charset="0"/>
                  </a:endParaRPr>
                </a:p>
              </p:txBody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619144" y="1229803"/>
                <a:ext cx="5381797" cy="7360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 algn="ctr">
                  <a:lnSpc>
                    <a:spcPts val="4320"/>
                  </a:lnSpc>
                  <a:spcBef>
                    <a:spcPct val="0"/>
                  </a:spcBef>
                </a:pPr>
                <a:r>
                  <a:rPr lang="en-US" sz="3600" dirty="0" err="1">
                    <a:solidFill>
                      <a:srgbClr val="1F244A"/>
                    </a:solidFill>
                    <a:latin typeface="UVN Huong Que Nang" panose="020E0804040705030404" pitchFamily="34" charset="0"/>
                  </a:rPr>
                  <a:t>Bước</a:t>
                </a:r>
                <a:r>
                  <a:rPr lang="en-US" sz="3600" dirty="0">
                    <a:solidFill>
                      <a:srgbClr val="1F244A"/>
                    </a:solidFill>
                    <a:latin typeface="UVN Huong Que Nang" panose="020E0804040705030404" pitchFamily="34" charset="0"/>
                  </a:rPr>
                  <a:t> 3́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2650727" y="4868851"/>
              <a:ext cx="4252082" cy="2992073"/>
            </a:xfrm>
            <a:custGeom>
              <a:avLst/>
              <a:gdLst/>
              <a:ahLst/>
              <a:cxnLst/>
              <a:rect l="l" t="t" r="r" b="b"/>
              <a:pathLst>
                <a:path w="4252082" h="2992073">
                  <a:moveTo>
                    <a:pt x="0" y="0"/>
                  </a:moveTo>
                  <a:lnTo>
                    <a:pt x="4252082" y="0"/>
                  </a:lnTo>
                  <a:lnTo>
                    <a:pt x="4252082" y="2992073"/>
                  </a:lnTo>
                  <a:lnTo>
                    <a:pt x="0" y="2992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410" t="-101677" r="-24883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12145421" y="8695651"/>
              <a:ext cx="5454688" cy="9934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3"/>
                </a:lnSpc>
                <a:spcBef>
                  <a:spcPct val="0"/>
                </a:spcBef>
              </a:pPr>
              <a:r>
                <a:rPr lang="en-US" sz="3328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Trang trí </a:t>
              </a:r>
              <a:r>
                <a:rPr lang="en-US" sz="3328" dirty="0" err="1">
                  <a:solidFill>
                    <a:srgbClr val="1F244A"/>
                  </a:solidFill>
                  <a:latin typeface="UVN Huong Que Nang" panose="020E0804040705030404" pitchFamily="34" charset="0"/>
                </a:rPr>
                <a:t>cho</a:t>
              </a:r>
              <a:r>
                <a:rPr lang="en-US" sz="3328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 </a:t>
              </a:r>
              <a:r>
                <a:rPr lang="en-US" sz="3328" dirty="0" err="1">
                  <a:solidFill>
                    <a:srgbClr val="1F244A"/>
                  </a:solidFill>
                  <a:latin typeface="UVN Huong Que Nang" panose="020E0804040705030404" pitchFamily="34" charset="0"/>
                </a:rPr>
                <a:t>đèn</a:t>
              </a:r>
              <a:r>
                <a:rPr lang="en-US" sz="3328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 </a:t>
              </a:r>
              <a:r>
                <a:rPr lang="en-US" sz="3328" dirty="0" err="1">
                  <a:solidFill>
                    <a:srgbClr val="1F244A"/>
                  </a:solidFill>
                  <a:latin typeface="UVN Huong Que Nang" panose="020E0804040705030404" pitchFamily="34" charset="0"/>
                </a:rPr>
                <a:t>lồng</a:t>
              </a:r>
              <a:r>
                <a:rPr lang="en-US" sz="3328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 </a:t>
              </a:r>
              <a:r>
                <a:rPr lang="en-US" sz="3328" dirty="0" err="1">
                  <a:solidFill>
                    <a:srgbClr val="1F244A"/>
                  </a:solidFill>
                  <a:latin typeface="UVN Huong Que Nang" panose="020E0804040705030404" pitchFamily="34" charset="0"/>
                </a:rPr>
                <a:t>thêm</a:t>
              </a:r>
              <a:r>
                <a:rPr lang="en-US" sz="3328" dirty="0">
                  <a:solidFill>
                    <a:srgbClr val="1F244A"/>
                  </a:solidFill>
                  <a:latin typeface="UVN Huong Que Nang" panose="020E0804040705030404" pitchFamily="34" charset="0"/>
                </a:rPr>
                <a:t> đẹp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97548">
            <a:off x="1991598" y="-1818247"/>
            <a:ext cx="15419430" cy="15279253"/>
          </a:xfrm>
          <a:custGeom>
            <a:avLst/>
            <a:gdLst/>
            <a:ahLst/>
            <a:cxnLst/>
            <a:rect l="l" t="t" r="r" b="b"/>
            <a:pathLst>
              <a:path w="15419430" h="15279253">
                <a:moveTo>
                  <a:pt x="0" y="0"/>
                </a:moveTo>
                <a:lnTo>
                  <a:pt x="15419430" y="0"/>
                </a:lnTo>
                <a:lnTo>
                  <a:pt x="15419430" y="15279253"/>
                </a:lnTo>
                <a:lnTo>
                  <a:pt x="0" y="15279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3328198" y="-541725"/>
            <a:ext cx="9252461" cy="4828102"/>
          </a:xfrm>
          <a:custGeom>
            <a:avLst/>
            <a:gdLst/>
            <a:ahLst/>
            <a:cxnLst/>
            <a:rect l="l" t="t" r="r" b="b"/>
            <a:pathLst>
              <a:path w="9252461" h="4828102">
                <a:moveTo>
                  <a:pt x="9252461" y="0"/>
                </a:moveTo>
                <a:lnTo>
                  <a:pt x="0" y="0"/>
                </a:lnTo>
                <a:lnTo>
                  <a:pt x="0" y="4828102"/>
                </a:lnTo>
                <a:lnTo>
                  <a:pt x="9252461" y="4828102"/>
                </a:lnTo>
                <a:lnTo>
                  <a:pt x="92524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12866" y="6931175"/>
            <a:ext cx="6246956" cy="4100275"/>
          </a:xfrm>
          <a:custGeom>
            <a:avLst/>
            <a:gdLst/>
            <a:ahLst/>
            <a:cxnLst/>
            <a:rect l="l" t="t" r="r" b="b"/>
            <a:pathLst>
              <a:path w="6246956" h="4100275">
                <a:moveTo>
                  <a:pt x="0" y="0"/>
                </a:moveTo>
                <a:lnTo>
                  <a:pt x="6246956" y="0"/>
                </a:lnTo>
                <a:lnTo>
                  <a:pt x="6246956" y="4100274"/>
                </a:lnTo>
                <a:lnTo>
                  <a:pt x="0" y="4100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36344" y="688315"/>
            <a:ext cx="1874981" cy="1673420"/>
          </a:xfrm>
          <a:custGeom>
            <a:avLst/>
            <a:gdLst/>
            <a:ahLst/>
            <a:cxnLst/>
            <a:rect l="l" t="t" r="r" b="b"/>
            <a:pathLst>
              <a:path w="1874981" h="1673420">
                <a:moveTo>
                  <a:pt x="0" y="0"/>
                </a:moveTo>
                <a:lnTo>
                  <a:pt x="1874981" y="0"/>
                </a:lnTo>
                <a:lnTo>
                  <a:pt x="1874981" y="1673421"/>
                </a:lnTo>
                <a:lnTo>
                  <a:pt x="0" y="1673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897560">
            <a:off x="147133" y="7227009"/>
            <a:ext cx="1523442" cy="2811722"/>
          </a:xfrm>
          <a:custGeom>
            <a:avLst/>
            <a:gdLst/>
            <a:ahLst/>
            <a:cxnLst/>
            <a:rect l="l" t="t" r="r" b="b"/>
            <a:pathLst>
              <a:path w="1523442" h="2811722">
                <a:moveTo>
                  <a:pt x="0" y="0"/>
                </a:moveTo>
                <a:lnTo>
                  <a:pt x="1523442" y="0"/>
                </a:lnTo>
                <a:lnTo>
                  <a:pt x="1523442" y="2811722"/>
                </a:lnTo>
                <a:lnTo>
                  <a:pt x="0" y="2811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4161277" y="3086101"/>
            <a:ext cx="11771006" cy="5217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7"/>
              </a:lnSpc>
            </a:pPr>
            <a:r>
              <a:rPr lang="en-US" sz="11381" dirty="0">
                <a:solidFill>
                  <a:srgbClr val="1F244A"/>
                </a:solidFill>
                <a:latin typeface="UVN Huong Que Nang" panose="020E0804040705030404" pitchFamily="34" charset="0"/>
              </a:rPr>
              <a:t>CHÚC CÁC CON MỘT NGÀY HỌC THẬT VUI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UVN Huong Que Nang</vt:lpstr>
      <vt:lpstr>Sergio Trendy</vt:lpstr>
      <vt:lpstr>Arial</vt:lpstr>
      <vt:lpstr>UVN Thanh Pho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SÁNG TẠO ĐÈN LỒNG TRUNG THU</dc:title>
  <cp:lastModifiedBy>Đinh</cp:lastModifiedBy>
  <cp:revision>2</cp:revision>
  <dcterms:created xsi:type="dcterms:W3CDTF">2006-08-16T00:00:00Z</dcterms:created>
  <dcterms:modified xsi:type="dcterms:W3CDTF">2024-06-06T09:27:51Z</dcterms:modified>
  <dc:identifier>DAGHVIqNzrE</dc:identifier>
</cp:coreProperties>
</file>