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erif Bold" panose="02020800060500020200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928065" y="5791120"/>
            <a:ext cx="6228968" cy="4858595"/>
          </a:xfrm>
          <a:custGeom>
            <a:avLst/>
            <a:gdLst/>
            <a:ahLst/>
            <a:cxnLst/>
            <a:rect l="l" t="t" r="r" b="b"/>
            <a:pathLst>
              <a:path w="6228968" h="4858595">
                <a:moveTo>
                  <a:pt x="0" y="0"/>
                </a:moveTo>
                <a:lnTo>
                  <a:pt x="6228967" y="0"/>
                </a:lnTo>
                <a:lnTo>
                  <a:pt x="6228967" y="4858595"/>
                </a:lnTo>
                <a:lnTo>
                  <a:pt x="0" y="4858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16985" y="4492132"/>
            <a:ext cx="8122121" cy="6700750"/>
          </a:xfrm>
          <a:custGeom>
            <a:avLst/>
            <a:gdLst/>
            <a:ahLst/>
            <a:cxnLst/>
            <a:rect l="l" t="t" r="r" b="b"/>
            <a:pathLst>
              <a:path w="8122121" h="6700750">
                <a:moveTo>
                  <a:pt x="0" y="0"/>
                </a:moveTo>
                <a:lnTo>
                  <a:pt x="8122121" y="0"/>
                </a:lnTo>
                <a:lnTo>
                  <a:pt x="8122121" y="6700750"/>
                </a:lnTo>
                <a:lnTo>
                  <a:pt x="0" y="670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54205" y="4226898"/>
            <a:ext cx="7764398" cy="6852081"/>
          </a:xfrm>
          <a:custGeom>
            <a:avLst/>
            <a:gdLst/>
            <a:ahLst/>
            <a:cxnLst/>
            <a:rect l="l" t="t" r="r" b="b"/>
            <a:pathLst>
              <a:path w="7764398" h="6852081">
                <a:moveTo>
                  <a:pt x="0" y="0"/>
                </a:moveTo>
                <a:lnTo>
                  <a:pt x="7764398" y="0"/>
                </a:lnTo>
                <a:lnTo>
                  <a:pt x="7764398" y="6852082"/>
                </a:lnTo>
                <a:lnTo>
                  <a:pt x="0" y="6852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28946" y="6364091"/>
            <a:ext cx="4535051" cy="4285624"/>
          </a:xfrm>
          <a:custGeom>
            <a:avLst/>
            <a:gdLst/>
            <a:ahLst/>
            <a:cxnLst/>
            <a:rect l="l" t="t" r="r" b="b"/>
            <a:pathLst>
              <a:path w="4535051" h="4285624">
                <a:moveTo>
                  <a:pt x="0" y="0"/>
                </a:moveTo>
                <a:lnTo>
                  <a:pt x="4535051" y="0"/>
                </a:lnTo>
                <a:lnTo>
                  <a:pt x="4535051" y="4285624"/>
                </a:lnTo>
                <a:lnTo>
                  <a:pt x="0" y="4285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91" y="58290"/>
            <a:ext cx="17580579" cy="298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7973" spc="1219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Trang trí ngôi nhà</a:t>
            </a:r>
          </a:p>
          <a:p>
            <a:pPr algn="ctr">
              <a:lnSpc>
                <a:spcPts val="12119"/>
              </a:lnSpc>
            </a:pPr>
            <a:r>
              <a:rPr lang="en-US" sz="7973" spc="1219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bằng các nguyên vật liệu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5320" y="1747492"/>
            <a:ext cx="2731778" cy="4004379"/>
          </a:xfrm>
          <a:custGeom>
            <a:avLst/>
            <a:gdLst/>
            <a:ahLst/>
            <a:cxnLst/>
            <a:rect l="l" t="t" r="r" b="b"/>
            <a:pathLst>
              <a:path w="2731778" h="4004379">
                <a:moveTo>
                  <a:pt x="0" y="0"/>
                </a:moveTo>
                <a:lnTo>
                  <a:pt x="2731779" y="0"/>
                </a:lnTo>
                <a:lnTo>
                  <a:pt x="2731779" y="4004379"/>
                </a:lnTo>
                <a:lnTo>
                  <a:pt x="0" y="400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19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61850" y="2023339"/>
            <a:ext cx="3568666" cy="3452684"/>
          </a:xfrm>
          <a:custGeom>
            <a:avLst/>
            <a:gdLst/>
            <a:ahLst/>
            <a:cxnLst/>
            <a:rect l="l" t="t" r="r" b="b"/>
            <a:pathLst>
              <a:path w="3568666" h="3452684">
                <a:moveTo>
                  <a:pt x="0" y="0"/>
                </a:moveTo>
                <a:lnTo>
                  <a:pt x="3568666" y="0"/>
                </a:lnTo>
                <a:lnTo>
                  <a:pt x="3568666" y="3452685"/>
                </a:lnTo>
                <a:lnTo>
                  <a:pt x="0" y="34526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41700" y="2245089"/>
            <a:ext cx="1001221" cy="3706873"/>
          </a:xfrm>
          <a:custGeom>
            <a:avLst/>
            <a:gdLst/>
            <a:ahLst/>
            <a:cxnLst/>
            <a:rect l="l" t="t" r="r" b="b"/>
            <a:pathLst>
              <a:path w="1001221" h="3706873">
                <a:moveTo>
                  <a:pt x="0" y="0"/>
                </a:moveTo>
                <a:lnTo>
                  <a:pt x="1001221" y="0"/>
                </a:lnTo>
                <a:lnTo>
                  <a:pt x="1001221" y="3706872"/>
                </a:lnTo>
                <a:lnTo>
                  <a:pt x="0" y="3706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405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78339" y="2245089"/>
            <a:ext cx="2689460" cy="3009186"/>
          </a:xfrm>
          <a:custGeom>
            <a:avLst/>
            <a:gdLst/>
            <a:ahLst/>
            <a:cxnLst/>
            <a:rect l="l" t="t" r="r" b="b"/>
            <a:pathLst>
              <a:path w="2689460" h="3009186">
                <a:moveTo>
                  <a:pt x="0" y="0"/>
                </a:moveTo>
                <a:lnTo>
                  <a:pt x="2689460" y="0"/>
                </a:lnTo>
                <a:lnTo>
                  <a:pt x="2689460" y="3009186"/>
                </a:lnTo>
                <a:lnTo>
                  <a:pt x="0" y="30091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5320" y="7062754"/>
            <a:ext cx="3304167" cy="2308787"/>
          </a:xfrm>
          <a:custGeom>
            <a:avLst/>
            <a:gdLst/>
            <a:ahLst/>
            <a:cxnLst/>
            <a:rect l="l" t="t" r="r" b="b"/>
            <a:pathLst>
              <a:path w="3304167" h="2308787">
                <a:moveTo>
                  <a:pt x="0" y="0"/>
                </a:moveTo>
                <a:lnTo>
                  <a:pt x="3304167" y="0"/>
                </a:lnTo>
                <a:lnTo>
                  <a:pt x="3304167" y="2308786"/>
                </a:lnTo>
                <a:lnTo>
                  <a:pt x="0" y="23087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61850" y="7062754"/>
            <a:ext cx="5027712" cy="1904246"/>
          </a:xfrm>
          <a:custGeom>
            <a:avLst/>
            <a:gdLst/>
            <a:ahLst/>
            <a:cxnLst/>
            <a:rect l="l" t="t" r="r" b="b"/>
            <a:pathLst>
              <a:path w="5027712" h="1904246">
                <a:moveTo>
                  <a:pt x="0" y="0"/>
                </a:moveTo>
                <a:lnTo>
                  <a:pt x="5027712" y="0"/>
                </a:lnTo>
                <a:lnTo>
                  <a:pt x="5027712" y="1904245"/>
                </a:lnTo>
                <a:lnTo>
                  <a:pt x="0" y="19042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97707" y="6915715"/>
            <a:ext cx="2061593" cy="2051285"/>
          </a:xfrm>
          <a:custGeom>
            <a:avLst/>
            <a:gdLst/>
            <a:ahLst/>
            <a:cxnLst/>
            <a:rect l="l" t="t" r="r" b="b"/>
            <a:pathLst>
              <a:path w="2061593" h="2051285">
                <a:moveTo>
                  <a:pt x="0" y="0"/>
                </a:moveTo>
                <a:lnTo>
                  <a:pt x="2061593" y="0"/>
                </a:lnTo>
                <a:lnTo>
                  <a:pt x="2061593" y="2051284"/>
                </a:lnTo>
                <a:lnTo>
                  <a:pt x="0" y="20512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89591" y="58290"/>
            <a:ext cx="17580579" cy="144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7973" spc="1219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Nguyên vật liệu</a:t>
            </a:r>
          </a:p>
        </p:txBody>
      </p:sp>
      <p:sp>
        <p:nvSpPr>
          <p:cNvPr id="10" name="Freeform 10"/>
          <p:cNvSpPr/>
          <p:nvPr/>
        </p:nvSpPr>
        <p:spPr>
          <a:xfrm rot="-5502404">
            <a:off x="11483331" y="6578715"/>
            <a:ext cx="1519179" cy="3413886"/>
          </a:xfrm>
          <a:custGeom>
            <a:avLst/>
            <a:gdLst/>
            <a:ahLst/>
            <a:cxnLst/>
            <a:rect l="l" t="t" r="r" b="b"/>
            <a:pathLst>
              <a:path w="1519179" h="3413886">
                <a:moveTo>
                  <a:pt x="0" y="0"/>
                </a:moveTo>
                <a:lnTo>
                  <a:pt x="1519180" y="0"/>
                </a:lnTo>
                <a:lnTo>
                  <a:pt x="1519180" y="3413887"/>
                </a:lnTo>
                <a:lnTo>
                  <a:pt x="0" y="341388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3904" y="6035922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Màu Acrylic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61850" y="6035922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Giấy màu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6922" y="6035922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Keo dán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497257" y="6035922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Kéo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5320" y="9514415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Cành khô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47773" y="9514415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Rơm khô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644510" y="9514415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Viên sỏi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497257" y="9614699"/>
            <a:ext cx="3196822" cy="557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8"/>
              </a:lnSpc>
            </a:pPr>
            <a:r>
              <a:rPr lang="en-US" sz="3044" spc="46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Xốp dính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68278" y="1815912"/>
            <a:ext cx="13631415" cy="7278873"/>
          </a:xfrm>
          <a:custGeom>
            <a:avLst/>
            <a:gdLst/>
            <a:ahLst/>
            <a:cxnLst/>
            <a:rect l="l" t="t" r="r" b="b"/>
            <a:pathLst>
              <a:path w="13631415" h="7278873">
                <a:moveTo>
                  <a:pt x="0" y="0"/>
                </a:moveTo>
                <a:lnTo>
                  <a:pt x="13631415" y="0"/>
                </a:lnTo>
                <a:lnTo>
                  <a:pt x="13631415" y="7278873"/>
                </a:lnTo>
                <a:lnTo>
                  <a:pt x="0" y="7278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4" t="-11918" b="-133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9591" y="58290"/>
            <a:ext cx="17580579" cy="144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9"/>
              </a:lnSpc>
            </a:pPr>
            <a:r>
              <a:rPr lang="en-US" sz="7973" spc="1219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Nguyên vật liệu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68278" y="9217701"/>
            <a:ext cx="13050855" cy="106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7"/>
              </a:lnSpc>
            </a:pPr>
            <a:r>
              <a:rPr lang="en-US" sz="5919" spc="905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 hình ngôi nhà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0123" y="1382374"/>
            <a:ext cx="9968935" cy="8602748"/>
          </a:xfrm>
          <a:custGeom>
            <a:avLst/>
            <a:gdLst/>
            <a:ahLst/>
            <a:cxnLst/>
            <a:rect l="l" t="t" r="r" b="b"/>
            <a:pathLst>
              <a:path w="9968935" h="8602748">
                <a:moveTo>
                  <a:pt x="0" y="0"/>
                </a:moveTo>
                <a:lnTo>
                  <a:pt x="9968934" y="0"/>
                </a:lnTo>
                <a:lnTo>
                  <a:pt x="9968934" y="8602748"/>
                </a:lnTo>
                <a:lnTo>
                  <a:pt x="0" y="8602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0" b="-5495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9591" y="115440"/>
            <a:ext cx="17839058" cy="106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6"/>
              </a:lnSpc>
            </a:pPr>
            <a:r>
              <a:rPr lang="en-US" sz="5859" spc="896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Trang trí ngôi nhà bằng màu Acrylic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80603" y="1907385"/>
            <a:ext cx="13566769" cy="7793676"/>
          </a:xfrm>
          <a:custGeom>
            <a:avLst/>
            <a:gdLst/>
            <a:ahLst/>
            <a:cxnLst/>
            <a:rect l="l" t="t" r="r" b="b"/>
            <a:pathLst>
              <a:path w="13566769" h="7793676">
                <a:moveTo>
                  <a:pt x="0" y="0"/>
                </a:moveTo>
                <a:lnTo>
                  <a:pt x="13566769" y="0"/>
                </a:lnTo>
                <a:lnTo>
                  <a:pt x="13566769" y="7793676"/>
                </a:lnTo>
                <a:lnTo>
                  <a:pt x="0" y="7793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9591" y="115440"/>
            <a:ext cx="17839058" cy="106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6"/>
              </a:lnSpc>
            </a:pPr>
            <a:r>
              <a:rPr lang="en-US" sz="5859" spc="896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Trang trí ngôi nhà bằng giấy màu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70845" y="2527285"/>
            <a:ext cx="9276570" cy="7620387"/>
          </a:xfrm>
          <a:custGeom>
            <a:avLst/>
            <a:gdLst/>
            <a:ahLst/>
            <a:cxnLst/>
            <a:rect l="l" t="t" r="r" b="b"/>
            <a:pathLst>
              <a:path w="9276570" h="7620387">
                <a:moveTo>
                  <a:pt x="0" y="0"/>
                </a:moveTo>
                <a:lnTo>
                  <a:pt x="9276570" y="0"/>
                </a:lnTo>
                <a:lnTo>
                  <a:pt x="9276570" y="7620387"/>
                </a:lnTo>
                <a:lnTo>
                  <a:pt x="0" y="76203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330" t="-3597" r="-3208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9591" y="115440"/>
            <a:ext cx="17839058" cy="219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06"/>
              </a:lnSpc>
            </a:pPr>
            <a:r>
              <a:rPr lang="en-US" sz="5859" spc="896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Trang trí ngôi nhà bằng nguyên vật liệu tự nhiên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0410" y="-1856474"/>
            <a:ext cx="25667761" cy="13049356"/>
            <a:chOff x="0" y="0"/>
            <a:chExt cx="34223682" cy="173991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1" y="0"/>
                  </a:lnTo>
                  <a:lnTo>
                    <a:pt x="17399141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6824540" y="0"/>
              <a:ext cx="17399141" cy="17399141"/>
            </a:xfrm>
            <a:custGeom>
              <a:avLst/>
              <a:gdLst/>
              <a:ahLst/>
              <a:cxnLst/>
              <a:rect l="l" t="t" r="r" b="b"/>
              <a:pathLst>
                <a:path w="17399141" h="17399141">
                  <a:moveTo>
                    <a:pt x="0" y="0"/>
                  </a:moveTo>
                  <a:lnTo>
                    <a:pt x="17399142" y="0"/>
                  </a:lnTo>
                  <a:lnTo>
                    <a:pt x="17399142" y="17399141"/>
                  </a:lnTo>
                  <a:lnTo>
                    <a:pt x="0" y="1739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1928065" y="5791120"/>
            <a:ext cx="6228968" cy="4858595"/>
          </a:xfrm>
          <a:custGeom>
            <a:avLst/>
            <a:gdLst/>
            <a:ahLst/>
            <a:cxnLst/>
            <a:rect l="l" t="t" r="r" b="b"/>
            <a:pathLst>
              <a:path w="6228968" h="4858595">
                <a:moveTo>
                  <a:pt x="0" y="0"/>
                </a:moveTo>
                <a:lnTo>
                  <a:pt x="6228967" y="0"/>
                </a:lnTo>
                <a:lnTo>
                  <a:pt x="6228967" y="4858595"/>
                </a:lnTo>
                <a:lnTo>
                  <a:pt x="0" y="4858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16985" y="4492132"/>
            <a:ext cx="8122121" cy="6700750"/>
          </a:xfrm>
          <a:custGeom>
            <a:avLst/>
            <a:gdLst/>
            <a:ahLst/>
            <a:cxnLst/>
            <a:rect l="l" t="t" r="r" b="b"/>
            <a:pathLst>
              <a:path w="8122121" h="6700750">
                <a:moveTo>
                  <a:pt x="0" y="0"/>
                </a:moveTo>
                <a:lnTo>
                  <a:pt x="8122121" y="0"/>
                </a:lnTo>
                <a:lnTo>
                  <a:pt x="8122121" y="6700750"/>
                </a:lnTo>
                <a:lnTo>
                  <a:pt x="0" y="67007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254205" y="4226898"/>
            <a:ext cx="7764398" cy="6852081"/>
          </a:xfrm>
          <a:custGeom>
            <a:avLst/>
            <a:gdLst/>
            <a:ahLst/>
            <a:cxnLst/>
            <a:rect l="l" t="t" r="r" b="b"/>
            <a:pathLst>
              <a:path w="7764398" h="6852081">
                <a:moveTo>
                  <a:pt x="0" y="0"/>
                </a:moveTo>
                <a:lnTo>
                  <a:pt x="7764398" y="0"/>
                </a:lnTo>
                <a:lnTo>
                  <a:pt x="7764398" y="6852082"/>
                </a:lnTo>
                <a:lnTo>
                  <a:pt x="0" y="68520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28946" y="6364091"/>
            <a:ext cx="4535051" cy="4285624"/>
          </a:xfrm>
          <a:custGeom>
            <a:avLst/>
            <a:gdLst/>
            <a:ahLst/>
            <a:cxnLst/>
            <a:rect l="l" t="t" r="r" b="b"/>
            <a:pathLst>
              <a:path w="4535051" h="4285624">
                <a:moveTo>
                  <a:pt x="0" y="0"/>
                </a:moveTo>
                <a:lnTo>
                  <a:pt x="4535051" y="0"/>
                </a:lnTo>
                <a:lnTo>
                  <a:pt x="4535051" y="4285624"/>
                </a:lnTo>
                <a:lnTo>
                  <a:pt x="0" y="42856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09146" y="-73878"/>
            <a:ext cx="17069709" cy="4097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74"/>
              </a:lnSpc>
            </a:pPr>
            <a:r>
              <a:rPr lang="en-US" sz="10970" spc="1678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 </a:t>
            </a:r>
          </a:p>
          <a:p>
            <a:pPr algn="ctr">
              <a:lnSpc>
                <a:spcPts val="16674"/>
              </a:lnSpc>
            </a:pPr>
            <a:r>
              <a:rPr lang="en-US" sz="10970" spc="1678">
                <a:solidFill>
                  <a:srgbClr val="BF7F6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ngày vui vẻ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Noto Serif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Trang trí ngôi nhà bằng các nguyên vật liệu</dc:title>
  <cp:lastModifiedBy>Đinh</cp:lastModifiedBy>
  <cp:revision>2</cp:revision>
  <dcterms:created xsi:type="dcterms:W3CDTF">2006-08-16T00:00:00Z</dcterms:created>
  <dcterms:modified xsi:type="dcterms:W3CDTF">2024-07-04T13:56:00Z</dcterms:modified>
  <dc:identifier>DAGJ88e-Q9Y</dc:identifier>
</cp:coreProperties>
</file>