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aloo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6.svg"/><Relationship Id="rId10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09880" y="-1583363"/>
            <a:ext cx="6298840" cy="6544249"/>
          </a:xfrm>
          <a:custGeom>
            <a:avLst/>
            <a:gdLst/>
            <a:ahLst/>
            <a:cxnLst/>
            <a:rect l="l" t="t" r="r" b="b"/>
            <a:pathLst>
              <a:path w="6298840" h="6544249">
                <a:moveTo>
                  <a:pt x="0" y="0"/>
                </a:moveTo>
                <a:lnTo>
                  <a:pt x="6298840" y="0"/>
                </a:lnTo>
                <a:lnTo>
                  <a:pt x="6298840" y="6544249"/>
                </a:lnTo>
                <a:lnTo>
                  <a:pt x="0" y="6544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493524">
            <a:off x="1537301" y="1206414"/>
            <a:ext cx="2870292" cy="2794947"/>
          </a:xfrm>
          <a:custGeom>
            <a:avLst/>
            <a:gdLst/>
            <a:ahLst/>
            <a:cxnLst/>
            <a:rect l="l" t="t" r="r" b="b"/>
            <a:pathLst>
              <a:path w="2870292" h="2794947">
                <a:moveTo>
                  <a:pt x="0" y="0"/>
                </a:moveTo>
                <a:lnTo>
                  <a:pt x="2870292" y="0"/>
                </a:lnTo>
                <a:lnTo>
                  <a:pt x="2870292" y="2794947"/>
                </a:lnTo>
                <a:lnTo>
                  <a:pt x="0" y="2794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20949" y="2121992"/>
            <a:ext cx="12752451" cy="4254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342"/>
              </a:lnSpc>
            </a:pPr>
            <a:r>
              <a:rPr lang="en-US" sz="12387" b="1" dirty="0">
                <a:solidFill>
                  <a:srgbClr val="003070"/>
                </a:solidFill>
                <a:latin typeface="Times New Roman" panose="02020603050405020304" pitchFamily="18" charset="0"/>
                <a:ea typeface="Lucky Bones"/>
                <a:cs typeface="Times New Roman" panose="02020603050405020304" pitchFamily="18" charset="0"/>
                <a:sym typeface="Lucky Bones"/>
              </a:rPr>
              <a:t>THƠ:</a:t>
            </a:r>
          </a:p>
          <a:p>
            <a:pPr algn="ctr">
              <a:lnSpc>
                <a:spcPts val="17342"/>
              </a:lnSpc>
              <a:spcBef>
                <a:spcPct val="0"/>
              </a:spcBef>
            </a:pPr>
            <a:r>
              <a:rPr lang="en-US" sz="12387" b="1" dirty="0">
                <a:solidFill>
                  <a:srgbClr val="003070"/>
                </a:solidFill>
                <a:latin typeface="Times New Roman" panose="02020603050405020304" pitchFamily="18" charset="0"/>
                <a:ea typeface="Lucky Bones"/>
                <a:cs typeface="Times New Roman" panose="02020603050405020304" pitchFamily="18" charset="0"/>
                <a:sym typeface="Lucky Bones"/>
              </a:rPr>
              <a:t>NẮNG BỐN MÙA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361235" y="3311783"/>
            <a:ext cx="5722577" cy="7255248"/>
          </a:xfrm>
          <a:custGeom>
            <a:avLst/>
            <a:gdLst/>
            <a:ahLst/>
            <a:cxnLst/>
            <a:rect l="l" t="t" r="r" b="b"/>
            <a:pathLst>
              <a:path w="5722577" h="7255248">
                <a:moveTo>
                  <a:pt x="5722577" y="0"/>
                </a:moveTo>
                <a:lnTo>
                  <a:pt x="0" y="0"/>
                </a:lnTo>
                <a:lnTo>
                  <a:pt x="0" y="7255248"/>
                </a:lnTo>
                <a:lnTo>
                  <a:pt x="5722577" y="7255248"/>
                </a:lnTo>
                <a:lnTo>
                  <a:pt x="572257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971" y="4114800"/>
            <a:ext cx="11849264" cy="1960515"/>
          </a:xfrm>
          <a:custGeom>
            <a:avLst/>
            <a:gdLst/>
            <a:ahLst/>
            <a:cxnLst/>
            <a:rect l="l" t="t" r="r" b="b"/>
            <a:pathLst>
              <a:path w="11849264" h="1960515">
                <a:moveTo>
                  <a:pt x="11849264" y="0"/>
                </a:moveTo>
                <a:lnTo>
                  <a:pt x="0" y="0"/>
                </a:lnTo>
                <a:lnTo>
                  <a:pt x="0" y="1960515"/>
                </a:lnTo>
                <a:lnTo>
                  <a:pt x="11849264" y="1960515"/>
                </a:lnTo>
                <a:lnTo>
                  <a:pt x="118492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4376" y="-292525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58089" y="0"/>
            <a:ext cx="4229911" cy="2696568"/>
          </a:xfrm>
          <a:custGeom>
            <a:avLst/>
            <a:gdLst/>
            <a:ahLst/>
            <a:cxnLst/>
            <a:rect l="l" t="t" r="r" b="b"/>
            <a:pathLst>
              <a:path w="4229911" h="2696568">
                <a:moveTo>
                  <a:pt x="0" y="0"/>
                </a:moveTo>
                <a:lnTo>
                  <a:pt x="4229911" y="0"/>
                </a:lnTo>
                <a:lnTo>
                  <a:pt x="4229911" y="2696568"/>
                </a:lnTo>
                <a:lnTo>
                  <a:pt x="0" y="2696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7556" y="7582723"/>
            <a:ext cx="9615209" cy="2704277"/>
          </a:xfrm>
          <a:custGeom>
            <a:avLst/>
            <a:gdLst/>
            <a:ahLst/>
            <a:cxnLst/>
            <a:rect l="l" t="t" r="r" b="b"/>
            <a:pathLst>
              <a:path w="9615209" h="2704277">
                <a:moveTo>
                  <a:pt x="0" y="0"/>
                </a:moveTo>
                <a:lnTo>
                  <a:pt x="9615209" y="0"/>
                </a:lnTo>
                <a:lnTo>
                  <a:pt x="9615209" y="2704277"/>
                </a:lnTo>
                <a:lnTo>
                  <a:pt x="0" y="2704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43200" y="4208315"/>
            <a:ext cx="10052733" cy="177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14"/>
              </a:lnSpc>
            </a:pPr>
            <a:r>
              <a:rPr lang="en-US" sz="4400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DỊU DÀNG VÀ NHẸ NHÀNG</a:t>
            </a:r>
          </a:p>
          <a:p>
            <a:pPr algn="l">
              <a:lnSpc>
                <a:spcPts val="7114"/>
              </a:lnSpc>
              <a:spcBef>
                <a:spcPct val="0"/>
              </a:spcBef>
            </a:pPr>
            <a:r>
              <a:rPr lang="en-US" sz="4400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VẪN LÀ CHỊ NẮNG XUÂN</a:t>
            </a:r>
          </a:p>
        </p:txBody>
      </p:sp>
      <p:sp>
        <p:nvSpPr>
          <p:cNvPr id="9" name="Freeform 9"/>
          <p:cNvSpPr/>
          <p:nvPr/>
        </p:nvSpPr>
        <p:spPr>
          <a:xfrm>
            <a:off x="9557653" y="7582723"/>
            <a:ext cx="9615209" cy="2704277"/>
          </a:xfrm>
          <a:custGeom>
            <a:avLst/>
            <a:gdLst/>
            <a:ahLst/>
            <a:cxnLst/>
            <a:rect l="l" t="t" r="r" b="b"/>
            <a:pathLst>
              <a:path w="9615209" h="2704277">
                <a:moveTo>
                  <a:pt x="0" y="0"/>
                </a:moveTo>
                <a:lnTo>
                  <a:pt x="9615209" y="0"/>
                </a:lnTo>
                <a:lnTo>
                  <a:pt x="9615209" y="2704277"/>
                </a:lnTo>
                <a:lnTo>
                  <a:pt x="0" y="2704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0031" y="3226154"/>
            <a:ext cx="3901948" cy="7310442"/>
          </a:xfrm>
          <a:custGeom>
            <a:avLst/>
            <a:gdLst/>
            <a:ahLst/>
            <a:cxnLst/>
            <a:rect l="l" t="t" r="r" b="b"/>
            <a:pathLst>
              <a:path w="3901948" h="7310442">
                <a:moveTo>
                  <a:pt x="0" y="0"/>
                </a:moveTo>
                <a:lnTo>
                  <a:pt x="3901948" y="0"/>
                </a:lnTo>
                <a:lnTo>
                  <a:pt x="3901948" y="7310442"/>
                </a:lnTo>
                <a:lnTo>
                  <a:pt x="0" y="7310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21953" y="3534312"/>
            <a:ext cx="11244094" cy="1860386"/>
          </a:xfrm>
          <a:custGeom>
            <a:avLst/>
            <a:gdLst/>
            <a:ahLst/>
            <a:cxnLst/>
            <a:rect l="l" t="t" r="r" b="b"/>
            <a:pathLst>
              <a:path w="11244094" h="1860386">
                <a:moveTo>
                  <a:pt x="0" y="0"/>
                </a:moveTo>
                <a:lnTo>
                  <a:pt x="11244094" y="0"/>
                </a:lnTo>
                <a:lnTo>
                  <a:pt x="11244094" y="1860386"/>
                </a:lnTo>
                <a:lnTo>
                  <a:pt x="0" y="186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306996"/>
            <a:ext cx="10082205" cy="8229600"/>
          </a:xfrm>
          <a:custGeom>
            <a:avLst/>
            <a:gdLst/>
            <a:ahLst/>
            <a:cxnLst/>
            <a:rect l="l" t="t" r="r" b="b"/>
            <a:pathLst>
              <a:path w="10082205" h="8229600">
                <a:moveTo>
                  <a:pt x="0" y="0"/>
                </a:moveTo>
                <a:lnTo>
                  <a:pt x="10082205" y="0"/>
                </a:lnTo>
                <a:lnTo>
                  <a:pt x="100822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49982" y="3577513"/>
            <a:ext cx="9539316" cy="167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0"/>
              </a:lnSpc>
            </a:pPr>
            <a:r>
              <a:rPr lang="en-US" sz="4822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HUNG HĂNG, HAY GIẬN GIỮ</a:t>
            </a:r>
          </a:p>
          <a:p>
            <a:pPr algn="l">
              <a:lnSpc>
                <a:spcPts val="6750"/>
              </a:lnSpc>
              <a:spcBef>
                <a:spcPct val="0"/>
              </a:spcBef>
            </a:pPr>
            <a:r>
              <a:rPr lang="en-US" sz="4822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LÀ ÁNH NẮNG MÙA HÈ</a:t>
            </a:r>
          </a:p>
        </p:txBody>
      </p:sp>
      <p:sp>
        <p:nvSpPr>
          <p:cNvPr id="7" name="Freeform 7"/>
          <p:cNvSpPr/>
          <p:nvPr/>
        </p:nvSpPr>
        <p:spPr>
          <a:xfrm>
            <a:off x="10082205" y="2483773"/>
            <a:ext cx="10082205" cy="8229600"/>
          </a:xfrm>
          <a:custGeom>
            <a:avLst/>
            <a:gdLst/>
            <a:ahLst/>
            <a:cxnLst/>
            <a:rect l="l" t="t" r="r" b="b"/>
            <a:pathLst>
              <a:path w="10082205" h="8229600">
                <a:moveTo>
                  <a:pt x="0" y="0"/>
                </a:moveTo>
                <a:lnTo>
                  <a:pt x="10082205" y="0"/>
                </a:lnTo>
                <a:lnTo>
                  <a:pt x="100822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46207" y="-385171"/>
            <a:ext cx="5541793" cy="46828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38875" y="3549394"/>
            <a:ext cx="4695817" cy="6956767"/>
          </a:xfrm>
          <a:custGeom>
            <a:avLst/>
            <a:gdLst/>
            <a:ahLst/>
            <a:cxnLst/>
            <a:rect l="l" t="t" r="r" b="b"/>
            <a:pathLst>
              <a:path w="4695817" h="6956767">
                <a:moveTo>
                  <a:pt x="0" y="0"/>
                </a:moveTo>
                <a:lnTo>
                  <a:pt x="4695817" y="0"/>
                </a:lnTo>
                <a:lnTo>
                  <a:pt x="4695817" y="6956766"/>
                </a:lnTo>
                <a:lnTo>
                  <a:pt x="0" y="6956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595923" y="4456098"/>
            <a:ext cx="10591673" cy="1752440"/>
          </a:xfrm>
          <a:custGeom>
            <a:avLst/>
            <a:gdLst/>
            <a:ahLst/>
            <a:cxnLst/>
            <a:rect l="l" t="t" r="r" b="b"/>
            <a:pathLst>
              <a:path w="10591673" h="1752440">
                <a:moveTo>
                  <a:pt x="10591673" y="0"/>
                </a:moveTo>
                <a:lnTo>
                  <a:pt x="0" y="0"/>
                </a:lnTo>
                <a:lnTo>
                  <a:pt x="0" y="1752440"/>
                </a:lnTo>
                <a:lnTo>
                  <a:pt x="10591673" y="1752440"/>
                </a:lnTo>
                <a:lnTo>
                  <a:pt x="105916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6263" y="0"/>
            <a:ext cx="4128610" cy="3677225"/>
          </a:xfrm>
          <a:custGeom>
            <a:avLst/>
            <a:gdLst/>
            <a:ahLst/>
            <a:cxnLst/>
            <a:rect l="l" t="t" r="r" b="b"/>
            <a:pathLst>
              <a:path w="4128610" h="3677225">
                <a:moveTo>
                  <a:pt x="0" y="0"/>
                </a:moveTo>
                <a:lnTo>
                  <a:pt x="4128610" y="0"/>
                </a:lnTo>
                <a:lnTo>
                  <a:pt x="4128610" y="3677225"/>
                </a:lnTo>
                <a:lnTo>
                  <a:pt x="0" y="3677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46733" y="0"/>
            <a:ext cx="4141267" cy="2945476"/>
          </a:xfrm>
          <a:custGeom>
            <a:avLst/>
            <a:gdLst/>
            <a:ahLst/>
            <a:cxnLst/>
            <a:rect l="l" t="t" r="r" b="b"/>
            <a:pathLst>
              <a:path w="4141267" h="2945476">
                <a:moveTo>
                  <a:pt x="0" y="0"/>
                </a:moveTo>
                <a:lnTo>
                  <a:pt x="4141267" y="0"/>
                </a:lnTo>
                <a:lnTo>
                  <a:pt x="4141267" y="2945476"/>
                </a:lnTo>
                <a:lnTo>
                  <a:pt x="0" y="2945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98854" y="4500791"/>
            <a:ext cx="8985812" cy="1577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4542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VÀNG HOE NHƯ MUỐN KHÓC</a:t>
            </a:r>
          </a:p>
          <a:p>
            <a:pPr algn="l">
              <a:lnSpc>
                <a:spcPts val="6359"/>
              </a:lnSpc>
              <a:spcBef>
                <a:spcPct val="0"/>
              </a:spcBef>
            </a:pPr>
            <a:r>
              <a:rPr lang="en-US" sz="4542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CHẲNG AI KHÁC NẮNG THU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0903" y="2440182"/>
            <a:ext cx="5167977" cy="7152910"/>
          </a:xfrm>
          <a:custGeom>
            <a:avLst/>
            <a:gdLst/>
            <a:ahLst/>
            <a:cxnLst/>
            <a:rect l="l" t="t" r="r" b="b"/>
            <a:pathLst>
              <a:path w="5167977" h="7152910">
                <a:moveTo>
                  <a:pt x="0" y="0"/>
                </a:moveTo>
                <a:lnTo>
                  <a:pt x="5167977" y="0"/>
                </a:lnTo>
                <a:lnTo>
                  <a:pt x="5167977" y="7152910"/>
                </a:lnTo>
                <a:lnTo>
                  <a:pt x="0" y="7152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07573" y="3356969"/>
            <a:ext cx="10797714" cy="1786531"/>
          </a:xfrm>
          <a:custGeom>
            <a:avLst/>
            <a:gdLst/>
            <a:ahLst/>
            <a:cxnLst/>
            <a:rect l="l" t="t" r="r" b="b"/>
            <a:pathLst>
              <a:path w="10797714" h="1786531">
                <a:moveTo>
                  <a:pt x="0" y="0"/>
                </a:moveTo>
                <a:lnTo>
                  <a:pt x="10797714" y="0"/>
                </a:lnTo>
                <a:lnTo>
                  <a:pt x="10797714" y="1786531"/>
                </a:lnTo>
                <a:lnTo>
                  <a:pt x="0" y="1786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462534" cy="1052364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H="1">
            <a:off x="10972800" y="0"/>
            <a:ext cx="7315200" cy="2971800"/>
          </a:xfrm>
          <a:custGeom>
            <a:avLst/>
            <a:gdLst/>
            <a:ahLst/>
            <a:cxnLst/>
            <a:rect l="l" t="t" r="r" b="b"/>
            <a:pathLst>
              <a:path w="7315200" h="2971800">
                <a:moveTo>
                  <a:pt x="7315200" y="0"/>
                </a:moveTo>
                <a:lnTo>
                  <a:pt x="0" y="0"/>
                </a:lnTo>
                <a:lnTo>
                  <a:pt x="0" y="2971800"/>
                </a:lnTo>
                <a:lnTo>
                  <a:pt x="7315200" y="297180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191817"/>
            <a:ext cx="5167977" cy="2132965"/>
          </a:xfrm>
          <a:custGeom>
            <a:avLst/>
            <a:gdLst/>
            <a:ahLst/>
            <a:cxnLst/>
            <a:rect l="l" t="t" r="r" b="b"/>
            <a:pathLst>
              <a:path w="5167977" h="2132965">
                <a:moveTo>
                  <a:pt x="0" y="0"/>
                </a:moveTo>
                <a:lnTo>
                  <a:pt x="5167977" y="0"/>
                </a:lnTo>
                <a:lnTo>
                  <a:pt x="5167977" y="2132966"/>
                </a:lnTo>
                <a:lnTo>
                  <a:pt x="0" y="2132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62600" y="3426387"/>
            <a:ext cx="9352325" cy="1647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8"/>
              </a:lnSpc>
            </a:pPr>
            <a:r>
              <a:rPr lang="en-US" sz="4727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MÙA ĐÔNG KHÓC HU </a:t>
            </a:r>
            <a:r>
              <a:rPr lang="en-US" sz="4727" dirty="0" err="1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HU</a:t>
            </a:r>
            <a:endParaRPr lang="en-US" sz="4727" dirty="0">
              <a:solidFill>
                <a:srgbClr val="003070"/>
              </a:solidFill>
              <a:latin typeface="Times New Roman" panose="02020603050405020304" pitchFamily="18" charset="0"/>
              <a:ea typeface="Sniglet"/>
              <a:cs typeface="Times New Roman" panose="02020603050405020304" pitchFamily="18" charset="0"/>
              <a:sym typeface="Sniglet"/>
            </a:endParaRPr>
          </a:p>
          <a:p>
            <a:pPr algn="l">
              <a:lnSpc>
                <a:spcPts val="6618"/>
              </a:lnSpc>
              <a:spcBef>
                <a:spcPct val="0"/>
              </a:spcBef>
            </a:pPr>
            <a:r>
              <a:rPr lang="en-US" sz="4727" dirty="0">
                <a:solidFill>
                  <a:srgbClr val="003070"/>
                </a:solidFill>
                <a:latin typeface="Times New Roman" panose="02020603050405020304" pitchFamily="18" charset="0"/>
                <a:ea typeface="Sniglet"/>
                <a:cs typeface="Times New Roman" panose="02020603050405020304" pitchFamily="18" charset="0"/>
                <a:sym typeface="Sniglet"/>
              </a:rPr>
              <a:t>BỞI VÌ KHÔNG CÓ NẮNG.</a:t>
            </a:r>
          </a:p>
        </p:txBody>
      </p:sp>
      <p:sp>
        <p:nvSpPr>
          <p:cNvPr id="9" name="Freeform 9"/>
          <p:cNvSpPr/>
          <p:nvPr/>
        </p:nvSpPr>
        <p:spPr>
          <a:xfrm>
            <a:off x="3976023" y="8191817"/>
            <a:ext cx="5167977" cy="2132965"/>
          </a:xfrm>
          <a:custGeom>
            <a:avLst/>
            <a:gdLst/>
            <a:ahLst/>
            <a:cxnLst/>
            <a:rect l="l" t="t" r="r" b="b"/>
            <a:pathLst>
              <a:path w="5167977" h="2132965">
                <a:moveTo>
                  <a:pt x="0" y="0"/>
                </a:moveTo>
                <a:lnTo>
                  <a:pt x="5167977" y="0"/>
                </a:lnTo>
                <a:lnTo>
                  <a:pt x="5167977" y="2132966"/>
                </a:lnTo>
                <a:lnTo>
                  <a:pt x="0" y="2132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52046" y="8191817"/>
            <a:ext cx="5167977" cy="2132965"/>
          </a:xfrm>
          <a:custGeom>
            <a:avLst/>
            <a:gdLst/>
            <a:ahLst/>
            <a:cxnLst/>
            <a:rect l="l" t="t" r="r" b="b"/>
            <a:pathLst>
              <a:path w="5167977" h="2132965">
                <a:moveTo>
                  <a:pt x="0" y="0"/>
                </a:moveTo>
                <a:lnTo>
                  <a:pt x="5167977" y="0"/>
                </a:lnTo>
                <a:lnTo>
                  <a:pt x="5167977" y="2132966"/>
                </a:lnTo>
                <a:lnTo>
                  <a:pt x="0" y="2132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46411" y="8154035"/>
            <a:ext cx="5167977" cy="2132965"/>
          </a:xfrm>
          <a:custGeom>
            <a:avLst/>
            <a:gdLst/>
            <a:ahLst/>
            <a:cxnLst/>
            <a:rect l="l" t="t" r="r" b="b"/>
            <a:pathLst>
              <a:path w="5167977" h="2132965">
                <a:moveTo>
                  <a:pt x="0" y="0"/>
                </a:moveTo>
                <a:lnTo>
                  <a:pt x="5167978" y="0"/>
                </a:lnTo>
                <a:lnTo>
                  <a:pt x="5167978" y="2132965"/>
                </a:lnTo>
                <a:lnTo>
                  <a:pt x="0" y="2132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40777" y="8116252"/>
            <a:ext cx="5167977" cy="2132965"/>
          </a:xfrm>
          <a:custGeom>
            <a:avLst/>
            <a:gdLst/>
            <a:ahLst/>
            <a:cxnLst/>
            <a:rect l="l" t="t" r="r" b="b"/>
            <a:pathLst>
              <a:path w="5167977" h="2132965">
                <a:moveTo>
                  <a:pt x="0" y="0"/>
                </a:moveTo>
                <a:lnTo>
                  <a:pt x="5167977" y="0"/>
                </a:lnTo>
                <a:lnTo>
                  <a:pt x="5167977" y="2132965"/>
                </a:lnTo>
                <a:lnTo>
                  <a:pt x="0" y="2132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70" b="-337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523017" y="-325595"/>
            <a:ext cx="6298840" cy="6544249"/>
          </a:xfrm>
          <a:custGeom>
            <a:avLst/>
            <a:gdLst/>
            <a:ahLst/>
            <a:cxnLst/>
            <a:rect l="l" t="t" r="r" b="b"/>
            <a:pathLst>
              <a:path w="6298840" h="6544249">
                <a:moveTo>
                  <a:pt x="6298840" y="0"/>
                </a:moveTo>
                <a:lnTo>
                  <a:pt x="0" y="0"/>
                </a:lnTo>
                <a:lnTo>
                  <a:pt x="0" y="6544249"/>
                </a:lnTo>
                <a:lnTo>
                  <a:pt x="6298840" y="6544249"/>
                </a:lnTo>
                <a:lnTo>
                  <a:pt x="629884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75823" y="3713267"/>
            <a:ext cx="11051764" cy="206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2"/>
              </a:lnSpc>
              <a:spcBef>
                <a:spcPct val="0"/>
              </a:spcBef>
            </a:pPr>
            <a:r>
              <a:rPr lang="en-US" sz="12052">
                <a:solidFill>
                  <a:srgbClr val="003070"/>
                </a:solidFill>
                <a:latin typeface="Baloo"/>
                <a:ea typeface="Baloo"/>
                <a:cs typeface="Baloo"/>
                <a:sym typeface="Baloo"/>
              </a:rPr>
              <a:t>TRẺ ĐỌC THƠ: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70" b="-33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1613" y="5143500"/>
            <a:ext cx="5411109" cy="6742815"/>
          </a:xfrm>
          <a:custGeom>
            <a:avLst/>
            <a:gdLst/>
            <a:ahLst/>
            <a:cxnLst/>
            <a:rect l="l" t="t" r="r" b="b"/>
            <a:pathLst>
              <a:path w="5411109" h="6742815">
                <a:moveTo>
                  <a:pt x="0" y="0"/>
                </a:moveTo>
                <a:lnTo>
                  <a:pt x="5411109" y="0"/>
                </a:lnTo>
                <a:lnTo>
                  <a:pt x="5411109" y="6742815"/>
                </a:lnTo>
                <a:lnTo>
                  <a:pt x="0" y="6742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54722" y="5143500"/>
            <a:ext cx="5722577" cy="7255248"/>
          </a:xfrm>
          <a:custGeom>
            <a:avLst/>
            <a:gdLst/>
            <a:ahLst/>
            <a:cxnLst/>
            <a:rect l="l" t="t" r="r" b="b"/>
            <a:pathLst>
              <a:path w="5722577" h="7255248">
                <a:moveTo>
                  <a:pt x="0" y="0"/>
                </a:moveTo>
                <a:lnTo>
                  <a:pt x="5722578" y="0"/>
                </a:lnTo>
                <a:lnTo>
                  <a:pt x="5722578" y="7255248"/>
                </a:lnTo>
                <a:lnTo>
                  <a:pt x="0" y="7255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3988" y="2476218"/>
            <a:ext cx="13986988" cy="30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73"/>
              </a:lnSpc>
              <a:spcBef>
                <a:spcPct val="0"/>
              </a:spcBef>
            </a:pPr>
            <a:r>
              <a:rPr lang="en-US" sz="8838">
                <a:solidFill>
                  <a:srgbClr val="00307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</Words>
  <Application>Microsoft Office PowerPoint</Application>
  <PresentationFormat>Custom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Calibri</vt:lpstr>
      <vt:lpstr>Arial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Thơ: nắng bốn mùa</dc:title>
  <cp:lastModifiedBy>giang nguyễn</cp:lastModifiedBy>
  <cp:revision>2</cp:revision>
  <dcterms:created xsi:type="dcterms:W3CDTF">2006-08-16T00:00:00Z</dcterms:created>
  <dcterms:modified xsi:type="dcterms:W3CDTF">2025-08-13T18:39:05Z</dcterms:modified>
  <dc:identifier>DAGvZU3Oxtw</dc:identifier>
</cp:coreProperties>
</file>