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oto Serif Bold" panose="02020800060500020200" pitchFamily="18" charset="0"/>
      <p:regular r:id="rId13"/>
      <p:bold r:id="rId14"/>
    </p:embeddedFont>
    <p:embeddedFont>
      <p:font typeface="Noto Serif Bold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226" autoAdjust="0"/>
  </p:normalViewPr>
  <p:slideViewPr>
    <p:cSldViewPr>
      <p:cViewPr varScale="1">
        <p:scale>
          <a:sx n="51" d="100"/>
          <a:sy n="51" d="100"/>
        </p:scale>
        <p:origin x="6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2.sv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2.sv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2.svg"/><Relationship Id="rId1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2.svg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2.sv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svg"/><Relationship Id="rId3" Type="http://schemas.openxmlformats.org/officeDocument/2006/relationships/image" Target="../media/image28.svg"/><Relationship Id="rId7" Type="http://schemas.openxmlformats.org/officeDocument/2006/relationships/image" Target="../media/image8.svg"/><Relationship Id="rId12" Type="http://schemas.openxmlformats.org/officeDocument/2006/relationships/image" Target="../media/image29.png"/><Relationship Id="rId17" Type="http://schemas.openxmlformats.org/officeDocument/2006/relationships/image" Target="../media/image25.svg"/><Relationship Id="rId2" Type="http://schemas.openxmlformats.org/officeDocument/2006/relationships/image" Target="../media/image27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2.svg"/><Relationship Id="rId15" Type="http://schemas.openxmlformats.org/officeDocument/2006/relationships/image" Target="../media/image26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12271" y="6193992"/>
            <a:ext cx="15537611" cy="2789735"/>
          </a:xfrm>
          <a:custGeom>
            <a:avLst/>
            <a:gdLst/>
            <a:ahLst/>
            <a:cxnLst/>
            <a:rect l="l" t="t" r="r" b="b"/>
            <a:pathLst>
              <a:path w="15537611" h="2789735">
                <a:moveTo>
                  <a:pt x="0" y="0"/>
                </a:moveTo>
                <a:lnTo>
                  <a:pt x="15537611" y="0"/>
                </a:lnTo>
                <a:lnTo>
                  <a:pt x="15537611" y="2789735"/>
                </a:lnTo>
                <a:lnTo>
                  <a:pt x="0" y="278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44249" y="2079400"/>
            <a:ext cx="6645544" cy="6904327"/>
          </a:xfrm>
          <a:custGeom>
            <a:avLst/>
            <a:gdLst/>
            <a:ahLst/>
            <a:cxnLst/>
            <a:rect l="l" t="t" r="r" b="b"/>
            <a:pathLst>
              <a:path w="6645544" h="6904327">
                <a:moveTo>
                  <a:pt x="0" y="0"/>
                </a:moveTo>
                <a:lnTo>
                  <a:pt x="6645544" y="0"/>
                </a:lnTo>
                <a:lnTo>
                  <a:pt x="6645544" y="6904327"/>
                </a:lnTo>
                <a:lnTo>
                  <a:pt x="0" y="6904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070721" y="2552731"/>
            <a:ext cx="4755811" cy="7282523"/>
          </a:xfrm>
          <a:custGeom>
            <a:avLst/>
            <a:gdLst/>
            <a:ahLst/>
            <a:cxnLst/>
            <a:rect l="l" t="t" r="r" b="b"/>
            <a:pathLst>
              <a:path w="4755811" h="7282523">
                <a:moveTo>
                  <a:pt x="0" y="0"/>
                </a:moveTo>
                <a:lnTo>
                  <a:pt x="4755811" y="0"/>
                </a:lnTo>
                <a:lnTo>
                  <a:pt x="4755811" y="7282523"/>
                </a:lnTo>
                <a:lnTo>
                  <a:pt x="0" y="7282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14063" y="8658238"/>
            <a:ext cx="19116127" cy="2015882"/>
          </a:xfrm>
          <a:custGeom>
            <a:avLst/>
            <a:gdLst/>
            <a:ahLst/>
            <a:cxnLst/>
            <a:rect l="l" t="t" r="r" b="b"/>
            <a:pathLst>
              <a:path w="19116127" h="2015882">
                <a:moveTo>
                  <a:pt x="0" y="0"/>
                </a:moveTo>
                <a:lnTo>
                  <a:pt x="19116126" y="0"/>
                </a:lnTo>
                <a:lnTo>
                  <a:pt x="19116126" y="2015882"/>
                </a:lnTo>
                <a:lnTo>
                  <a:pt x="0" y="20158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9587" y="5407143"/>
            <a:ext cx="3372081" cy="3197637"/>
          </a:xfrm>
          <a:custGeom>
            <a:avLst/>
            <a:gdLst/>
            <a:ahLst/>
            <a:cxnLst/>
            <a:rect l="l" t="t" r="r" b="b"/>
            <a:pathLst>
              <a:path w="3372081" h="3197637">
                <a:moveTo>
                  <a:pt x="0" y="0"/>
                </a:moveTo>
                <a:lnTo>
                  <a:pt x="3372080" y="0"/>
                </a:lnTo>
                <a:lnTo>
                  <a:pt x="3372080" y="3197636"/>
                </a:lnTo>
                <a:lnTo>
                  <a:pt x="0" y="31976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1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3254275" y="7722936"/>
            <a:ext cx="5612438" cy="2112318"/>
          </a:xfrm>
          <a:custGeom>
            <a:avLst/>
            <a:gdLst/>
            <a:ahLst/>
            <a:cxnLst/>
            <a:rect l="l" t="t" r="r" b="b"/>
            <a:pathLst>
              <a:path w="5612438" h="2112318">
                <a:moveTo>
                  <a:pt x="5612438" y="0"/>
                </a:moveTo>
                <a:lnTo>
                  <a:pt x="0" y="0"/>
                </a:lnTo>
                <a:lnTo>
                  <a:pt x="0" y="2112318"/>
                </a:lnTo>
                <a:lnTo>
                  <a:pt x="5612438" y="2112318"/>
                </a:lnTo>
                <a:lnTo>
                  <a:pt x="561243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414063" y="124357"/>
            <a:ext cx="5536160" cy="2250077"/>
          </a:xfrm>
          <a:custGeom>
            <a:avLst/>
            <a:gdLst/>
            <a:ahLst/>
            <a:cxnLst/>
            <a:rect l="l" t="t" r="r" b="b"/>
            <a:pathLst>
              <a:path w="5536160" h="2250077">
                <a:moveTo>
                  <a:pt x="0" y="0"/>
                </a:moveTo>
                <a:lnTo>
                  <a:pt x="5536159" y="0"/>
                </a:lnTo>
                <a:lnTo>
                  <a:pt x="5536159" y="2250076"/>
                </a:lnTo>
                <a:lnTo>
                  <a:pt x="0" y="22500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3534569" y="124357"/>
            <a:ext cx="5536160" cy="2250077"/>
          </a:xfrm>
          <a:custGeom>
            <a:avLst/>
            <a:gdLst/>
            <a:ahLst/>
            <a:cxnLst/>
            <a:rect l="l" t="t" r="r" b="b"/>
            <a:pathLst>
              <a:path w="5536160" h="2250077">
                <a:moveTo>
                  <a:pt x="5536159" y="0"/>
                </a:moveTo>
                <a:lnTo>
                  <a:pt x="0" y="0"/>
                </a:lnTo>
                <a:lnTo>
                  <a:pt x="0" y="2250076"/>
                </a:lnTo>
                <a:lnTo>
                  <a:pt x="5536159" y="2250076"/>
                </a:lnTo>
                <a:lnTo>
                  <a:pt x="553615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15670" y="346827"/>
            <a:ext cx="10302086" cy="282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5"/>
              </a:lnSpc>
              <a:spcBef>
                <a:spcPct val="0"/>
              </a:spcBef>
            </a:pPr>
            <a:r>
              <a:rPr lang="en-US" sz="16532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THƠ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68090" y="3034254"/>
            <a:ext cx="11997247" cy="2256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32"/>
              </a:lnSpc>
              <a:spcBef>
                <a:spcPct val="0"/>
              </a:spcBef>
            </a:pPr>
            <a:r>
              <a:rPr lang="en-US" sz="13165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ĐI CHƠI PHỐ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356948" y="1640036"/>
            <a:ext cx="5862104" cy="8976578"/>
          </a:xfrm>
          <a:custGeom>
            <a:avLst/>
            <a:gdLst/>
            <a:ahLst/>
            <a:cxnLst/>
            <a:rect l="l" t="t" r="r" b="b"/>
            <a:pathLst>
              <a:path w="5862104" h="8976578">
                <a:moveTo>
                  <a:pt x="5862104" y="0"/>
                </a:moveTo>
                <a:lnTo>
                  <a:pt x="0" y="0"/>
                </a:lnTo>
                <a:lnTo>
                  <a:pt x="0" y="8976578"/>
                </a:lnTo>
                <a:lnTo>
                  <a:pt x="5862104" y="8976578"/>
                </a:lnTo>
                <a:lnTo>
                  <a:pt x="586210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167424"/>
            <a:ext cx="18668711" cy="3351915"/>
          </a:xfrm>
          <a:custGeom>
            <a:avLst/>
            <a:gdLst/>
            <a:ahLst/>
            <a:cxnLst/>
            <a:rect l="l" t="t" r="r" b="b"/>
            <a:pathLst>
              <a:path w="18668711" h="3351915">
                <a:moveTo>
                  <a:pt x="0" y="0"/>
                </a:moveTo>
                <a:lnTo>
                  <a:pt x="18668711" y="0"/>
                </a:lnTo>
                <a:lnTo>
                  <a:pt x="18668711" y="3351915"/>
                </a:lnTo>
                <a:lnTo>
                  <a:pt x="0" y="3351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96598" y="9922851"/>
            <a:ext cx="21681195" cy="2286381"/>
          </a:xfrm>
          <a:custGeom>
            <a:avLst/>
            <a:gdLst/>
            <a:ahLst/>
            <a:cxnLst/>
            <a:rect l="l" t="t" r="r" b="b"/>
            <a:pathLst>
              <a:path w="21681195" h="2286381">
                <a:moveTo>
                  <a:pt x="0" y="0"/>
                </a:moveTo>
                <a:lnTo>
                  <a:pt x="21681196" y="0"/>
                </a:lnTo>
                <a:lnTo>
                  <a:pt x="21681196" y="2286380"/>
                </a:lnTo>
                <a:lnTo>
                  <a:pt x="0" y="2286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558999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39700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83326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61046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60970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939852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038752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5041" y="9031899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2"/>
                </a:lnTo>
                <a:lnTo>
                  <a:pt x="0" y="890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12035" y="-452239"/>
            <a:ext cx="4269265" cy="1735169"/>
          </a:xfrm>
          <a:custGeom>
            <a:avLst/>
            <a:gdLst/>
            <a:ahLst/>
            <a:cxnLst/>
            <a:rect l="l" t="t" r="r" b="b"/>
            <a:pathLst>
              <a:path w="4269265" h="1735169">
                <a:moveTo>
                  <a:pt x="0" y="0"/>
                </a:moveTo>
                <a:lnTo>
                  <a:pt x="4269265" y="0"/>
                </a:lnTo>
                <a:lnTo>
                  <a:pt x="4269265" y="1735169"/>
                </a:lnTo>
                <a:lnTo>
                  <a:pt x="0" y="1735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852276" y="-452239"/>
            <a:ext cx="4269265" cy="1735169"/>
          </a:xfrm>
          <a:custGeom>
            <a:avLst/>
            <a:gdLst/>
            <a:ahLst/>
            <a:cxnLst/>
            <a:rect l="l" t="t" r="r" b="b"/>
            <a:pathLst>
              <a:path w="4269265" h="1735169">
                <a:moveTo>
                  <a:pt x="0" y="0"/>
                </a:moveTo>
                <a:lnTo>
                  <a:pt x="4269265" y="0"/>
                </a:lnTo>
                <a:lnTo>
                  <a:pt x="4269265" y="1735169"/>
                </a:lnTo>
                <a:lnTo>
                  <a:pt x="0" y="1735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85590" y="6726787"/>
            <a:ext cx="1701927" cy="2750588"/>
          </a:xfrm>
          <a:custGeom>
            <a:avLst/>
            <a:gdLst/>
            <a:ahLst/>
            <a:cxnLst/>
            <a:rect l="l" t="t" r="r" b="b"/>
            <a:pathLst>
              <a:path w="1701927" h="2750588">
                <a:moveTo>
                  <a:pt x="0" y="0"/>
                </a:moveTo>
                <a:lnTo>
                  <a:pt x="1701927" y="0"/>
                </a:lnTo>
                <a:lnTo>
                  <a:pt x="1701927" y="2750588"/>
                </a:lnTo>
                <a:lnTo>
                  <a:pt x="0" y="275058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985787" y="130375"/>
            <a:ext cx="8057449" cy="1509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2340"/>
              </a:lnSpc>
              <a:spcBef>
                <a:spcPct val="0"/>
              </a:spcBef>
            </a:pPr>
            <a:r>
              <a:rPr lang="en-US" sz="8814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ĐI CHƠI PHỐ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87517" y="1573361"/>
            <a:ext cx="3312557" cy="316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Vịt cùng gà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Đi chơi phố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Gặp đèn đỏ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Dừng lại thôi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Không qua vội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60456" y="6061650"/>
            <a:ext cx="3479244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Ô vui quá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Sáng hôm nay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Bao điều hay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Nghe đến thích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877374" y="4328452"/>
            <a:ext cx="4028625" cy="2527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Đèn</a:t>
            </a:r>
            <a:r>
              <a:rPr lang="en-US" sz="3600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vàng</a:t>
            </a:r>
            <a:r>
              <a:rPr lang="en-US" sz="3600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nổi</a:t>
            </a:r>
            <a:endParaRPr lang="en-US" sz="3600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Tiếp</a:t>
            </a:r>
            <a:r>
              <a:rPr lang="en-US" sz="3600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đèn</a:t>
            </a:r>
            <a:r>
              <a:rPr lang="en-US" sz="3600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xanh</a:t>
            </a:r>
            <a:endParaRPr lang="en-US" sz="3600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Nào</a:t>
            </a:r>
            <a:r>
              <a:rPr lang="en-US" sz="3600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nhanh</a:t>
            </a:r>
            <a:r>
              <a:rPr lang="en-US" sz="360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chân</a:t>
            </a:r>
            <a:endParaRPr lang="en-US" sz="3600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Qua </a:t>
            </a:r>
            <a:r>
              <a:rPr lang="en-US" sz="3600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đường</a:t>
            </a:r>
            <a:r>
              <a:rPr lang="en-US" sz="3600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nhé</a:t>
            </a:r>
            <a:r>
              <a:rPr lang="en-US" sz="3600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17675" y="8428014"/>
            <a:ext cx="5018216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04AAD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Tác</a:t>
            </a:r>
            <a:r>
              <a:rPr lang="en-US" sz="3100" dirty="0">
                <a:solidFill>
                  <a:srgbClr val="004AAD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 </a:t>
            </a:r>
            <a:r>
              <a:rPr lang="en-US" sz="3100" dirty="0" err="1">
                <a:solidFill>
                  <a:srgbClr val="004AAD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giả</a:t>
            </a:r>
            <a:r>
              <a:rPr lang="en-US" sz="3100" dirty="0">
                <a:solidFill>
                  <a:srgbClr val="004AAD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: </a:t>
            </a:r>
            <a:r>
              <a:rPr lang="en-US" sz="3100" dirty="0" err="1">
                <a:solidFill>
                  <a:srgbClr val="004AAD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Trần</a:t>
            </a:r>
            <a:r>
              <a:rPr lang="en-US" sz="3100" dirty="0">
                <a:solidFill>
                  <a:srgbClr val="004AAD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 </a:t>
            </a:r>
            <a:r>
              <a:rPr lang="en-US" sz="3100" dirty="0" err="1">
                <a:solidFill>
                  <a:srgbClr val="004AAD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Nhật</a:t>
            </a:r>
            <a:r>
              <a:rPr lang="en-US" sz="3100" dirty="0">
                <a:solidFill>
                  <a:srgbClr val="004AAD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 Thu</a:t>
            </a:r>
          </a:p>
        </p:txBody>
      </p:sp>
      <p:sp>
        <p:nvSpPr>
          <p:cNvPr id="21" name="Freeform 21"/>
          <p:cNvSpPr/>
          <p:nvPr/>
        </p:nvSpPr>
        <p:spPr>
          <a:xfrm>
            <a:off x="2784222" y="6378628"/>
            <a:ext cx="2180043" cy="2929509"/>
          </a:xfrm>
          <a:custGeom>
            <a:avLst/>
            <a:gdLst/>
            <a:ahLst/>
            <a:cxnLst/>
            <a:rect l="l" t="t" r="r" b="b"/>
            <a:pathLst>
              <a:path w="2180043" h="2929509">
                <a:moveTo>
                  <a:pt x="0" y="0"/>
                </a:moveTo>
                <a:lnTo>
                  <a:pt x="2180043" y="0"/>
                </a:lnTo>
                <a:lnTo>
                  <a:pt x="2180043" y="2929508"/>
                </a:lnTo>
                <a:lnTo>
                  <a:pt x="0" y="29295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356948" y="1640036"/>
            <a:ext cx="5862104" cy="8976578"/>
          </a:xfrm>
          <a:custGeom>
            <a:avLst/>
            <a:gdLst/>
            <a:ahLst/>
            <a:cxnLst/>
            <a:rect l="l" t="t" r="r" b="b"/>
            <a:pathLst>
              <a:path w="5862104" h="8976578">
                <a:moveTo>
                  <a:pt x="5862104" y="0"/>
                </a:moveTo>
                <a:lnTo>
                  <a:pt x="0" y="0"/>
                </a:lnTo>
                <a:lnTo>
                  <a:pt x="0" y="8976578"/>
                </a:lnTo>
                <a:lnTo>
                  <a:pt x="5862104" y="8976578"/>
                </a:lnTo>
                <a:lnTo>
                  <a:pt x="586210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167424"/>
            <a:ext cx="18668711" cy="3351915"/>
          </a:xfrm>
          <a:custGeom>
            <a:avLst/>
            <a:gdLst/>
            <a:ahLst/>
            <a:cxnLst/>
            <a:rect l="l" t="t" r="r" b="b"/>
            <a:pathLst>
              <a:path w="18668711" h="3351915">
                <a:moveTo>
                  <a:pt x="0" y="0"/>
                </a:moveTo>
                <a:lnTo>
                  <a:pt x="18668711" y="0"/>
                </a:lnTo>
                <a:lnTo>
                  <a:pt x="18668711" y="3351915"/>
                </a:lnTo>
                <a:lnTo>
                  <a:pt x="0" y="3351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96598" y="9922851"/>
            <a:ext cx="21681195" cy="2286381"/>
          </a:xfrm>
          <a:custGeom>
            <a:avLst/>
            <a:gdLst/>
            <a:ahLst/>
            <a:cxnLst/>
            <a:rect l="l" t="t" r="r" b="b"/>
            <a:pathLst>
              <a:path w="21681195" h="2286381">
                <a:moveTo>
                  <a:pt x="0" y="0"/>
                </a:moveTo>
                <a:lnTo>
                  <a:pt x="21681196" y="0"/>
                </a:lnTo>
                <a:lnTo>
                  <a:pt x="21681196" y="2286380"/>
                </a:lnTo>
                <a:lnTo>
                  <a:pt x="0" y="2286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558999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39700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83326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61046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60970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939852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038752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5041" y="9031899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2"/>
                </a:lnTo>
                <a:lnTo>
                  <a:pt x="0" y="890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12035" y="-452239"/>
            <a:ext cx="4269265" cy="1735169"/>
          </a:xfrm>
          <a:custGeom>
            <a:avLst/>
            <a:gdLst/>
            <a:ahLst/>
            <a:cxnLst/>
            <a:rect l="l" t="t" r="r" b="b"/>
            <a:pathLst>
              <a:path w="4269265" h="1735169">
                <a:moveTo>
                  <a:pt x="0" y="0"/>
                </a:moveTo>
                <a:lnTo>
                  <a:pt x="4269265" y="0"/>
                </a:lnTo>
                <a:lnTo>
                  <a:pt x="4269265" y="1735169"/>
                </a:lnTo>
                <a:lnTo>
                  <a:pt x="0" y="1735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852276" y="-452239"/>
            <a:ext cx="4269265" cy="1735169"/>
          </a:xfrm>
          <a:custGeom>
            <a:avLst/>
            <a:gdLst/>
            <a:ahLst/>
            <a:cxnLst/>
            <a:rect l="l" t="t" r="r" b="b"/>
            <a:pathLst>
              <a:path w="4269265" h="1735169">
                <a:moveTo>
                  <a:pt x="0" y="0"/>
                </a:moveTo>
                <a:lnTo>
                  <a:pt x="4269265" y="0"/>
                </a:lnTo>
                <a:lnTo>
                  <a:pt x="4269265" y="1735169"/>
                </a:lnTo>
                <a:lnTo>
                  <a:pt x="0" y="1735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963846" y="4763444"/>
            <a:ext cx="2747620" cy="4440598"/>
          </a:xfrm>
          <a:custGeom>
            <a:avLst/>
            <a:gdLst/>
            <a:ahLst/>
            <a:cxnLst/>
            <a:rect l="l" t="t" r="r" b="b"/>
            <a:pathLst>
              <a:path w="2747620" h="4440598">
                <a:moveTo>
                  <a:pt x="0" y="0"/>
                </a:moveTo>
                <a:lnTo>
                  <a:pt x="2747620" y="0"/>
                </a:lnTo>
                <a:lnTo>
                  <a:pt x="2747620" y="4440598"/>
                </a:lnTo>
                <a:lnTo>
                  <a:pt x="0" y="444059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891040" y="4612122"/>
            <a:ext cx="3529763" cy="4743243"/>
          </a:xfrm>
          <a:custGeom>
            <a:avLst/>
            <a:gdLst/>
            <a:ahLst/>
            <a:cxnLst/>
            <a:rect l="l" t="t" r="r" b="b"/>
            <a:pathLst>
              <a:path w="3529763" h="4743243">
                <a:moveTo>
                  <a:pt x="0" y="0"/>
                </a:moveTo>
                <a:lnTo>
                  <a:pt x="3529763" y="0"/>
                </a:lnTo>
                <a:lnTo>
                  <a:pt x="3529763" y="4743243"/>
                </a:lnTo>
                <a:lnTo>
                  <a:pt x="0" y="47432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806265" y="149425"/>
            <a:ext cx="13682923" cy="1335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940"/>
              </a:lnSpc>
              <a:spcBef>
                <a:spcPct val="0"/>
              </a:spcBef>
            </a:pPr>
            <a:r>
              <a:rPr lang="en-US" sz="7814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 THOẠI - TRÍCH DẪN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17193" y="2449181"/>
            <a:ext cx="1357105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ctr">
              <a:lnSpc>
                <a:spcPts val="6999"/>
              </a:lnSpc>
              <a:spcBef>
                <a:spcPct val="0"/>
              </a:spcBef>
              <a:buFont typeface="Arial"/>
              <a:buChar char="•"/>
            </a:pP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Trong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bài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thơ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có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những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nhân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vật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nào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415498" y="2089463"/>
            <a:ext cx="5862104" cy="8976578"/>
          </a:xfrm>
          <a:custGeom>
            <a:avLst/>
            <a:gdLst/>
            <a:ahLst/>
            <a:cxnLst/>
            <a:rect l="l" t="t" r="r" b="b"/>
            <a:pathLst>
              <a:path w="5862104" h="8976578">
                <a:moveTo>
                  <a:pt x="5862105" y="0"/>
                </a:moveTo>
                <a:lnTo>
                  <a:pt x="0" y="0"/>
                </a:lnTo>
                <a:lnTo>
                  <a:pt x="0" y="8976578"/>
                </a:lnTo>
                <a:lnTo>
                  <a:pt x="5862105" y="8976578"/>
                </a:lnTo>
                <a:lnTo>
                  <a:pt x="58621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167424"/>
            <a:ext cx="18668711" cy="3351915"/>
          </a:xfrm>
          <a:custGeom>
            <a:avLst/>
            <a:gdLst/>
            <a:ahLst/>
            <a:cxnLst/>
            <a:rect l="l" t="t" r="r" b="b"/>
            <a:pathLst>
              <a:path w="18668711" h="3351915">
                <a:moveTo>
                  <a:pt x="0" y="0"/>
                </a:moveTo>
                <a:lnTo>
                  <a:pt x="18668711" y="0"/>
                </a:lnTo>
                <a:lnTo>
                  <a:pt x="18668711" y="3351915"/>
                </a:lnTo>
                <a:lnTo>
                  <a:pt x="0" y="3351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96598" y="9922851"/>
            <a:ext cx="21681195" cy="2286381"/>
          </a:xfrm>
          <a:custGeom>
            <a:avLst/>
            <a:gdLst/>
            <a:ahLst/>
            <a:cxnLst/>
            <a:rect l="l" t="t" r="r" b="b"/>
            <a:pathLst>
              <a:path w="21681195" h="2286381">
                <a:moveTo>
                  <a:pt x="0" y="0"/>
                </a:moveTo>
                <a:lnTo>
                  <a:pt x="21681196" y="0"/>
                </a:lnTo>
                <a:lnTo>
                  <a:pt x="21681196" y="2286380"/>
                </a:lnTo>
                <a:lnTo>
                  <a:pt x="0" y="2286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558999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39700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83326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61046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60970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939852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038752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5041" y="9031899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2"/>
                </a:lnTo>
                <a:lnTo>
                  <a:pt x="0" y="890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12035" y="-452239"/>
            <a:ext cx="4269265" cy="1735169"/>
          </a:xfrm>
          <a:custGeom>
            <a:avLst/>
            <a:gdLst/>
            <a:ahLst/>
            <a:cxnLst/>
            <a:rect l="l" t="t" r="r" b="b"/>
            <a:pathLst>
              <a:path w="4269265" h="1735169">
                <a:moveTo>
                  <a:pt x="0" y="0"/>
                </a:moveTo>
                <a:lnTo>
                  <a:pt x="4269265" y="0"/>
                </a:lnTo>
                <a:lnTo>
                  <a:pt x="4269265" y="1735169"/>
                </a:lnTo>
                <a:lnTo>
                  <a:pt x="0" y="1735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852276" y="-452239"/>
            <a:ext cx="4269265" cy="1735169"/>
          </a:xfrm>
          <a:custGeom>
            <a:avLst/>
            <a:gdLst/>
            <a:ahLst/>
            <a:cxnLst/>
            <a:rect l="l" t="t" r="r" b="b"/>
            <a:pathLst>
              <a:path w="4269265" h="1735169">
                <a:moveTo>
                  <a:pt x="0" y="0"/>
                </a:moveTo>
                <a:lnTo>
                  <a:pt x="4269265" y="0"/>
                </a:lnTo>
                <a:lnTo>
                  <a:pt x="4269265" y="1735169"/>
                </a:lnTo>
                <a:lnTo>
                  <a:pt x="0" y="1735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711954" y="3545490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806265" y="149425"/>
            <a:ext cx="13682923" cy="1335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940"/>
              </a:lnSpc>
              <a:spcBef>
                <a:spcPct val="0"/>
              </a:spcBef>
            </a:pPr>
            <a:r>
              <a:rPr lang="en-US" sz="7814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 THOẠI - TRÍCH DẪN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05267" y="3450240"/>
            <a:ext cx="4077467" cy="391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3"/>
              </a:lnSpc>
              <a:spcBef>
                <a:spcPct val="0"/>
              </a:spcBef>
            </a:pP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Vịt</a:t>
            </a:r>
            <a:r>
              <a:rPr lang="en-US" sz="4431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cùng</a:t>
            </a:r>
            <a:r>
              <a:rPr lang="en-US" sz="4431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gà</a:t>
            </a:r>
            <a:endParaRPr lang="en-US" sz="4431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6203"/>
              </a:lnSpc>
              <a:spcBef>
                <a:spcPct val="0"/>
              </a:spcBef>
            </a:pPr>
            <a:r>
              <a:rPr lang="en-US" sz="4431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Đi </a:t>
            </a: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chơi</a:t>
            </a:r>
            <a:r>
              <a:rPr lang="en-US" sz="4431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phố</a:t>
            </a:r>
            <a:endParaRPr lang="en-US" sz="4431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6203"/>
              </a:lnSpc>
              <a:spcBef>
                <a:spcPct val="0"/>
              </a:spcBef>
            </a:pP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Gặp</a:t>
            </a:r>
            <a:r>
              <a:rPr lang="en-US" sz="4431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đèn</a:t>
            </a:r>
            <a:r>
              <a:rPr lang="en-US" sz="4431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đỏ</a:t>
            </a:r>
            <a:endParaRPr lang="en-US" sz="4431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6203"/>
              </a:lnSpc>
              <a:spcBef>
                <a:spcPct val="0"/>
              </a:spcBef>
            </a:pP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Dừng</a:t>
            </a:r>
            <a:r>
              <a:rPr lang="en-US" sz="4431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lại</a:t>
            </a:r>
            <a:r>
              <a:rPr lang="en-US" sz="4431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thôi</a:t>
            </a:r>
            <a:endParaRPr lang="en-US" sz="4431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6203"/>
              </a:lnSpc>
              <a:spcBef>
                <a:spcPct val="0"/>
              </a:spcBef>
            </a:pP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Không</a:t>
            </a:r>
            <a:r>
              <a:rPr lang="en-US" sz="4431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qua </a:t>
            </a:r>
            <a:r>
              <a:rPr lang="en-US" sz="4431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vội</a:t>
            </a:r>
            <a:endParaRPr lang="en-US" sz="4431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5041" y="2245566"/>
            <a:ext cx="1676410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ctr">
              <a:lnSpc>
                <a:spcPts val="6999"/>
              </a:lnSpc>
              <a:spcBef>
                <a:spcPct val="0"/>
              </a:spcBef>
              <a:buFont typeface="Arial"/>
              <a:buChar char="•"/>
            </a:pP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Bạn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gà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va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̀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bạn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vịt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̃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gặp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điều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gi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̀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khi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đi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chơi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phô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́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92C751-9408-4EA9-B025-50F7D3EA63FB}"/>
              </a:ext>
            </a:extLst>
          </p:cNvPr>
          <p:cNvGrpSpPr/>
          <p:nvPr/>
        </p:nvGrpSpPr>
        <p:grpSpPr>
          <a:xfrm>
            <a:off x="-4564774" y="6082917"/>
            <a:ext cx="4816092" cy="3394458"/>
            <a:chOff x="-4564774" y="6082917"/>
            <a:chExt cx="4816092" cy="3394458"/>
          </a:xfrm>
        </p:grpSpPr>
        <p:sp>
          <p:nvSpPr>
            <p:cNvPr id="15" name="Freeform 15"/>
            <p:cNvSpPr/>
            <p:nvPr/>
          </p:nvSpPr>
          <p:spPr>
            <a:xfrm>
              <a:off x="-4564774" y="6082917"/>
              <a:ext cx="2100321" cy="3394458"/>
            </a:xfrm>
            <a:custGeom>
              <a:avLst/>
              <a:gdLst/>
              <a:ahLst/>
              <a:cxnLst/>
              <a:rect l="l" t="t" r="r" b="b"/>
              <a:pathLst>
                <a:path w="2100321" h="3394458">
                  <a:moveTo>
                    <a:pt x="0" y="0"/>
                  </a:moveTo>
                  <a:lnTo>
                    <a:pt x="2100321" y="0"/>
                  </a:lnTo>
                  <a:lnTo>
                    <a:pt x="2100321" y="3394458"/>
                  </a:lnTo>
                  <a:lnTo>
                    <a:pt x="0" y="3394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-2670533" y="6829448"/>
              <a:ext cx="2921851" cy="2537141"/>
            </a:xfrm>
            <a:custGeom>
              <a:avLst/>
              <a:gdLst/>
              <a:ahLst/>
              <a:cxnLst/>
              <a:rect l="l" t="t" r="r" b="b"/>
              <a:pathLst>
                <a:path w="2921851" h="2537141">
                  <a:moveTo>
                    <a:pt x="2921851" y="0"/>
                  </a:moveTo>
                  <a:lnTo>
                    <a:pt x="0" y="0"/>
                  </a:lnTo>
                  <a:lnTo>
                    <a:pt x="0" y="2537141"/>
                  </a:lnTo>
                  <a:lnTo>
                    <a:pt x="2921851" y="2537141"/>
                  </a:lnTo>
                  <a:lnTo>
                    <a:pt x="2921851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3951E-6 L 0.41779 0.002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415498" y="2089463"/>
            <a:ext cx="5862104" cy="8976578"/>
          </a:xfrm>
          <a:custGeom>
            <a:avLst/>
            <a:gdLst/>
            <a:ahLst/>
            <a:cxnLst/>
            <a:rect l="l" t="t" r="r" b="b"/>
            <a:pathLst>
              <a:path w="5862104" h="8976578">
                <a:moveTo>
                  <a:pt x="5862105" y="0"/>
                </a:moveTo>
                <a:lnTo>
                  <a:pt x="0" y="0"/>
                </a:lnTo>
                <a:lnTo>
                  <a:pt x="0" y="8976578"/>
                </a:lnTo>
                <a:lnTo>
                  <a:pt x="5862105" y="8976578"/>
                </a:lnTo>
                <a:lnTo>
                  <a:pt x="58621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832" y="6193103"/>
            <a:ext cx="18668711" cy="3351915"/>
          </a:xfrm>
          <a:custGeom>
            <a:avLst/>
            <a:gdLst/>
            <a:ahLst/>
            <a:cxnLst/>
            <a:rect l="l" t="t" r="r" b="b"/>
            <a:pathLst>
              <a:path w="18668711" h="3351915">
                <a:moveTo>
                  <a:pt x="0" y="0"/>
                </a:moveTo>
                <a:lnTo>
                  <a:pt x="18668711" y="0"/>
                </a:lnTo>
                <a:lnTo>
                  <a:pt x="18668711" y="3351915"/>
                </a:lnTo>
                <a:lnTo>
                  <a:pt x="0" y="3351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96598" y="9922851"/>
            <a:ext cx="21681195" cy="2286381"/>
          </a:xfrm>
          <a:custGeom>
            <a:avLst/>
            <a:gdLst/>
            <a:ahLst/>
            <a:cxnLst/>
            <a:rect l="l" t="t" r="r" b="b"/>
            <a:pathLst>
              <a:path w="21681195" h="2286381">
                <a:moveTo>
                  <a:pt x="0" y="0"/>
                </a:moveTo>
                <a:lnTo>
                  <a:pt x="21681196" y="0"/>
                </a:lnTo>
                <a:lnTo>
                  <a:pt x="21681196" y="2286380"/>
                </a:lnTo>
                <a:lnTo>
                  <a:pt x="0" y="2286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558999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39700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83326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61046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60970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939852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038752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5041" y="9031899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2"/>
                </a:lnTo>
                <a:lnTo>
                  <a:pt x="0" y="890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12035" y="-452239"/>
            <a:ext cx="4269265" cy="1735169"/>
          </a:xfrm>
          <a:custGeom>
            <a:avLst/>
            <a:gdLst/>
            <a:ahLst/>
            <a:cxnLst/>
            <a:rect l="l" t="t" r="r" b="b"/>
            <a:pathLst>
              <a:path w="4269265" h="1735169">
                <a:moveTo>
                  <a:pt x="0" y="0"/>
                </a:moveTo>
                <a:lnTo>
                  <a:pt x="4269265" y="0"/>
                </a:lnTo>
                <a:lnTo>
                  <a:pt x="4269265" y="1735169"/>
                </a:lnTo>
                <a:lnTo>
                  <a:pt x="0" y="1735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852276" y="-452239"/>
            <a:ext cx="4269265" cy="1735169"/>
          </a:xfrm>
          <a:custGeom>
            <a:avLst/>
            <a:gdLst/>
            <a:ahLst/>
            <a:cxnLst/>
            <a:rect l="l" t="t" r="r" b="b"/>
            <a:pathLst>
              <a:path w="4269265" h="1735169">
                <a:moveTo>
                  <a:pt x="0" y="0"/>
                </a:moveTo>
                <a:lnTo>
                  <a:pt x="4269265" y="0"/>
                </a:lnTo>
                <a:lnTo>
                  <a:pt x="4269265" y="1735169"/>
                </a:lnTo>
                <a:lnTo>
                  <a:pt x="0" y="1735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AF187F-ADAB-40A0-B970-DB598177BBD8}"/>
              </a:ext>
            </a:extLst>
          </p:cNvPr>
          <p:cNvGrpSpPr/>
          <p:nvPr/>
        </p:nvGrpSpPr>
        <p:grpSpPr>
          <a:xfrm>
            <a:off x="-4789740" y="5963061"/>
            <a:ext cx="4930931" cy="3394458"/>
            <a:chOff x="-4789740" y="5963061"/>
            <a:chExt cx="4930931" cy="3394458"/>
          </a:xfrm>
        </p:grpSpPr>
        <p:sp>
          <p:nvSpPr>
            <p:cNvPr id="15" name="Freeform 15"/>
            <p:cNvSpPr/>
            <p:nvPr/>
          </p:nvSpPr>
          <p:spPr>
            <a:xfrm>
              <a:off x="-4789740" y="5963061"/>
              <a:ext cx="2100321" cy="3394458"/>
            </a:xfrm>
            <a:custGeom>
              <a:avLst/>
              <a:gdLst/>
              <a:ahLst/>
              <a:cxnLst/>
              <a:rect l="l" t="t" r="r" b="b"/>
              <a:pathLst>
                <a:path w="2100321" h="3394458">
                  <a:moveTo>
                    <a:pt x="0" y="0"/>
                  </a:moveTo>
                  <a:lnTo>
                    <a:pt x="2100321" y="0"/>
                  </a:lnTo>
                  <a:lnTo>
                    <a:pt x="2100321" y="3394458"/>
                  </a:lnTo>
                  <a:lnTo>
                    <a:pt x="0" y="3394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-2780660" y="6594792"/>
              <a:ext cx="2921851" cy="2537141"/>
            </a:xfrm>
            <a:custGeom>
              <a:avLst/>
              <a:gdLst/>
              <a:ahLst/>
              <a:cxnLst/>
              <a:rect l="l" t="t" r="r" b="b"/>
              <a:pathLst>
                <a:path w="2921851" h="2537141">
                  <a:moveTo>
                    <a:pt x="2921851" y="0"/>
                  </a:moveTo>
                  <a:lnTo>
                    <a:pt x="0" y="0"/>
                  </a:lnTo>
                  <a:lnTo>
                    <a:pt x="0" y="2537141"/>
                  </a:lnTo>
                  <a:lnTo>
                    <a:pt x="2921851" y="2537141"/>
                  </a:lnTo>
                  <a:lnTo>
                    <a:pt x="2921851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14557168" y="3545490"/>
            <a:ext cx="5203694" cy="2849138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806265" y="149425"/>
            <a:ext cx="13682923" cy="1335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940"/>
              </a:lnSpc>
              <a:spcBef>
                <a:spcPct val="0"/>
              </a:spcBef>
            </a:pPr>
            <a:r>
              <a:rPr lang="en-US" sz="7814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 THOẠI - TRÍCH DẪN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5041" y="2245566"/>
            <a:ext cx="1706598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ctr">
              <a:lnSpc>
                <a:spcPts val="6999"/>
              </a:lnSpc>
              <a:spcBef>
                <a:spcPct val="0"/>
              </a:spcBef>
              <a:buFont typeface="Arial"/>
              <a:buChar char="•"/>
            </a:pP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Khi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gặp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đèn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xanh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thi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̀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bạn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gà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va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̀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bạn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vịt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̃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làm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99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gi</a:t>
            </a:r>
            <a:r>
              <a:rPr lang="en-US" sz="4999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̀?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72307" y="3409646"/>
            <a:ext cx="5203693" cy="349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Đèn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vàng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nổi</a:t>
            </a:r>
            <a:endParaRPr lang="en-US" sz="4968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Tiếp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đèn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xanh</a:t>
            </a:r>
            <a:endParaRPr lang="en-US" sz="4968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Nào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nhanh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chân</a:t>
            </a:r>
            <a:endParaRPr lang="en-US" sz="4968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Qua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đường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nhé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3457E-6 L 1.26458 0.04336 " pathEditMode="relative" rAng="0" ptsTypes="AA">
                                      <p:cBhvr>
                                        <p:cTn id="16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29" y="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415498" y="2089463"/>
            <a:ext cx="5862104" cy="8976578"/>
          </a:xfrm>
          <a:custGeom>
            <a:avLst/>
            <a:gdLst/>
            <a:ahLst/>
            <a:cxnLst/>
            <a:rect l="l" t="t" r="r" b="b"/>
            <a:pathLst>
              <a:path w="5862104" h="8976578">
                <a:moveTo>
                  <a:pt x="5862105" y="0"/>
                </a:moveTo>
                <a:lnTo>
                  <a:pt x="0" y="0"/>
                </a:lnTo>
                <a:lnTo>
                  <a:pt x="0" y="8976578"/>
                </a:lnTo>
                <a:lnTo>
                  <a:pt x="5862105" y="8976578"/>
                </a:lnTo>
                <a:lnTo>
                  <a:pt x="58621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167424"/>
            <a:ext cx="18668711" cy="3351915"/>
          </a:xfrm>
          <a:custGeom>
            <a:avLst/>
            <a:gdLst/>
            <a:ahLst/>
            <a:cxnLst/>
            <a:rect l="l" t="t" r="r" b="b"/>
            <a:pathLst>
              <a:path w="18668711" h="3351915">
                <a:moveTo>
                  <a:pt x="0" y="0"/>
                </a:moveTo>
                <a:lnTo>
                  <a:pt x="18668711" y="0"/>
                </a:lnTo>
                <a:lnTo>
                  <a:pt x="18668711" y="3351915"/>
                </a:lnTo>
                <a:lnTo>
                  <a:pt x="0" y="3351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96598" y="9922851"/>
            <a:ext cx="21681195" cy="2286381"/>
          </a:xfrm>
          <a:custGeom>
            <a:avLst/>
            <a:gdLst/>
            <a:ahLst/>
            <a:cxnLst/>
            <a:rect l="l" t="t" r="r" b="b"/>
            <a:pathLst>
              <a:path w="21681195" h="2286381">
                <a:moveTo>
                  <a:pt x="0" y="0"/>
                </a:moveTo>
                <a:lnTo>
                  <a:pt x="21681196" y="0"/>
                </a:lnTo>
                <a:lnTo>
                  <a:pt x="21681196" y="2286380"/>
                </a:lnTo>
                <a:lnTo>
                  <a:pt x="0" y="2286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558999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39700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83326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61046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60970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939852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038752" y="9073864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5041" y="9031899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2"/>
                </a:lnTo>
                <a:lnTo>
                  <a:pt x="0" y="890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12035" y="-452239"/>
            <a:ext cx="4269265" cy="1735169"/>
          </a:xfrm>
          <a:custGeom>
            <a:avLst/>
            <a:gdLst/>
            <a:ahLst/>
            <a:cxnLst/>
            <a:rect l="l" t="t" r="r" b="b"/>
            <a:pathLst>
              <a:path w="4269265" h="1735169">
                <a:moveTo>
                  <a:pt x="0" y="0"/>
                </a:moveTo>
                <a:lnTo>
                  <a:pt x="4269265" y="0"/>
                </a:lnTo>
                <a:lnTo>
                  <a:pt x="4269265" y="1735169"/>
                </a:lnTo>
                <a:lnTo>
                  <a:pt x="0" y="1735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852276" y="-452239"/>
            <a:ext cx="4269265" cy="1735169"/>
          </a:xfrm>
          <a:custGeom>
            <a:avLst/>
            <a:gdLst/>
            <a:ahLst/>
            <a:cxnLst/>
            <a:rect l="l" t="t" r="r" b="b"/>
            <a:pathLst>
              <a:path w="4269265" h="1735169">
                <a:moveTo>
                  <a:pt x="0" y="0"/>
                </a:moveTo>
                <a:lnTo>
                  <a:pt x="4269265" y="0"/>
                </a:lnTo>
                <a:lnTo>
                  <a:pt x="4269265" y="1735169"/>
                </a:lnTo>
                <a:lnTo>
                  <a:pt x="0" y="1735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7DB6AA-D79E-4891-B040-0F0023703E6F}"/>
              </a:ext>
            </a:extLst>
          </p:cNvPr>
          <p:cNvGrpSpPr/>
          <p:nvPr/>
        </p:nvGrpSpPr>
        <p:grpSpPr>
          <a:xfrm>
            <a:off x="11966084" y="5583570"/>
            <a:ext cx="5199026" cy="3674730"/>
            <a:chOff x="11966084" y="5583570"/>
            <a:chExt cx="5199026" cy="3674730"/>
          </a:xfrm>
        </p:grpSpPr>
        <p:sp>
          <p:nvSpPr>
            <p:cNvPr id="15" name="Freeform 15"/>
            <p:cNvSpPr/>
            <p:nvPr/>
          </p:nvSpPr>
          <p:spPr>
            <a:xfrm>
              <a:off x="14401543" y="6099938"/>
              <a:ext cx="2763567" cy="3158362"/>
            </a:xfrm>
            <a:custGeom>
              <a:avLst/>
              <a:gdLst/>
              <a:ahLst/>
              <a:cxnLst/>
              <a:rect l="l" t="t" r="r" b="b"/>
              <a:pathLst>
                <a:path w="2763567" h="3158362">
                  <a:moveTo>
                    <a:pt x="0" y="0"/>
                  </a:moveTo>
                  <a:lnTo>
                    <a:pt x="2763566" y="0"/>
                  </a:lnTo>
                  <a:lnTo>
                    <a:pt x="2763566" y="3158362"/>
                  </a:lnTo>
                  <a:lnTo>
                    <a:pt x="0" y="3158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1966084" y="5583570"/>
              <a:ext cx="2347234" cy="3674730"/>
            </a:xfrm>
            <a:custGeom>
              <a:avLst/>
              <a:gdLst/>
              <a:ahLst/>
              <a:cxnLst/>
              <a:rect l="l" t="t" r="r" b="b"/>
              <a:pathLst>
                <a:path w="2347234" h="3674730">
                  <a:moveTo>
                    <a:pt x="0" y="0"/>
                  </a:moveTo>
                  <a:lnTo>
                    <a:pt x="2347233" y="0"/>
                  </a:lnTo>
                  <a:lnTo>
                    <a:pt x="2347233" y="3674730"/>
                  </a:lnTo>
                  <a:lnTo>
                    <a:pt x="0" y="3674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6337639" y="3228974"/>
            <a:ext cx="4965914" cy="349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</a:pP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Ô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vui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quá</a:t>
            </a:r>
            <a:endParaRPr lang="en-US" sz="4968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6956"/>
              </a:lnSpc>
            </a:pP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Sáng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hôm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nay</a:t>
            </a:r>
          </a:p>
          <a:p>
            <a:pPr algn="ctr">
              <a:lnSpc>
                <a:spcPts val="6956"/>
              </a:lnSpc>
            </a:pP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Bao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điều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hay</a:t>
            </a:r>
          </a:p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Nghe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đến</a:t>
            </a:r>
            <a:r>
              <a:rPr lang="en-US" sz="4968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968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thích</a:t>
            </a:r>
            <a:endParaRPr lang="en-US" sz="4968" dirty="0">
              <a:solidFill>
                <a:srgbClr val="004AAD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806265" y="149425"/>
            <a:ext cx="13682923" cy="1335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940"/>
              </a:lnSpc>
              <a:spcBef>
                <a:spcPct val="0"/>
              </a:spcBef>
            </a:pPr>
            <a:r>
              <a:rPr lang="en-US" sz="7814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 THOẠI - TRÍCH DẪN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0161" y="2003738"/>
            <a:ext cx="16281627" cy="778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86138" lvl="1" indent="-493069" algn="ctr">
              <a:lnSpc>
                <a:spcPts val="6394"/>
              </a:lnSpc>
              <a:spcBef>
                <a:spcPct val="0"/>
              </a:spcBef>
              <a:buFont typeface="Arial"/>
              <a:buChar char="•"/>
            </a:pPr>
            <a:r>
              <a:rPr lang="en-US" sz="4567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Bạn</a:t>
            </a:r>
            <a:r>
              <a:rPr lang="en-US" sz="4567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gà </a:t>
            </a:r>
            <a:r>
              <a:rPr lang="en-US" sz="4567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va</a:t>
            </a:r>
            <a:r>
              <a:rPr lang="en-US" sz="4567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̀ </a:t>
            </a:r>
            <a:r>
              <a:rPr lang="en-US" sz="4567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vịt</a:t>
            </a:r>
            <a:r>
              <a:rPr lang="en-US" sz="4567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567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</a:t>
            </a:r>
            <a:r>
              <a:rPr lang="en-US" sz="4567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̃ có </a:t>
            </a:r>
            <a:r>
              <a:rPr lang="en-US" sz="4567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chuyến</a:t>
            </a:r>
            <a:r>
              <a:rPr lang="en-US" sz="4567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đi </a:t>
            </a:r>
            <a:r>
              <a:rPr lang="en-US" sz="4567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chơi</a:t>
            </a:r>
            <a:r>
              <a:rPr lang="en-US" sz="4567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567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phô</a:t>
            </a:r>
            <a:r>
              <a:rPr lang="en-US" sz="4567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́ </a:t>
            </a:r>
            <a:r>
              <a:rPr lang="en-US" sz="4567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như</a:t>
            </a:r>
            <a:r>
              <a:rPr lang="en-US" sz="4567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567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thê</a:t>
            </a:r>
            <a:r>
              <a:rPr lang="en-US" sz="4567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́ </a:t>
            </a:r>
            <a:r>
              <a:rPr lang="en-US" sz="4567" dirty="0" err="1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nào</a:t>
            </a:r>
            <a:r>
              <a:rPr lang="en-US" sz="4567" dirty="0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7811" y="2184625"/>
            <a:ext cx="1230102" cy="1544648"/>
          </a:xfrm>
          <a:custGeom>
            <a:avLst/>
            <a:gdLst/>
            <a:ahLst/>
            <a:cxnLst/>
            <a:rect l="l" t="t" r="r" b="b"/>
            <a:pathLst>
              <a:path w="1230102" h="1544648">
                <a:moveTo>
                  <a:pt x="0" y="0"/>
                </a:moveTo>
                <a:lnTo>
                  <a:pt x="1230102" y="0"/>
                </a:lnTo>
                <a:lnTo>
                  <a:pt x="1230102" y="1544648"/>
                </a:lnTo>
                <a:lnTo>
                  <a:pt x="0" y="1544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33086" y="5581931"/>
            <a:ext cx="21621080" cy="3882005"/>
          </a:xfrm>
          <a:custGeom>
            <a:avLst/>
            <a:gdLst/>
            <a:ahLst/>
            <a:cxnLst/>
            <a:rect l="l" t="t" r="r" b="b"/>
            <a:pathLst>
              <a:path w="21621080" h="3882005">
                <a:moveTo>
                  <a:pt x="0" y="0"/>
                </a:moveTo>
                <a:lnTo>
                  <a:pt x="21621079" y="0"/>
                </a:lnTo>
                <a:lnTo>
                  <a:pt x="21621079" y="3882005"/>
                </a:lnTo>
                <a:lnTo>
                  <a:pt x="0" y="3882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84952" y="1543764"/>
            <a:ext cx="12268735" cy="357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13"/>
              </a:lnSpc>
            </a:pPr>
            <a:r>
              <a:rPr lang="en-US" sz="10223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CHÚC CÁC BÉ</a:t>
            </a:r>
          </a:p>
          <a:p>
            <a:pPr marL="0" lvl="1" indent="0" algn="ctr">
              <a:lnSpc>
                <a:spcPts val="14313"/>
              </a:lnSpc>
              <a:spcBef>
                <a:spcPct val="0"/>
              </a:spcBef>
            </a:pPr>
            <a:r>
              <a:rPr lang="en-US" sz="10223">
                <a:solidFill>
                  <a:srgbClr val="004AAD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MỘT NGÀY VUI VẺ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6336265" y="1886821"/>
            <a:ext cx="1230102" cy="1544648"/>
          </a:xfrm>
          <a:custGeom>
            <a:avLst/>
            <a:gdLst/>
            <a:ahLst/>
            <a:cxnLst/>
            <a:rect l="l" t="t" r="r" b="b"/>
            <a:pathLst>
              <a:path w="1230102" h="1544648">
                <a:moveTo>
                  <a:pt x="1230102" y="0"/>
                </a:moveTo>
                <a:lnTo>
                  <a:pt x="0" y="0"/>
                </a:lnTo>
                <a:lnTo>
                  <a:pt x="0" y="1544648"/>
                </a:lnTo>
                <a:lnTo>
                  <a:pt x="1230102" y="1544648"/>
                </a:lnTo>
                <a:lnTo>
                  <a:pt x="12301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75378" y="9305994"/>
            <a:ext cx="21681195" cy="2286381"/>
          </a:xfrm>
          <a:custGeom>
            <a:avLst/>
            <a:gdLst/>
            <a:ahLst/>
            <a:cxnLst/>
            <a:rect l="l" t="t" r="r" b="b"/>
            <a:pathLst>
              <a:path w="21681195" h="2286381">
                <a:moveTo>
                  <a:pt x="0" y="0"/>
                </a:moveTo>
                <a:lnTo>
                  <a:pt x="21681195" y="0"/>
                </a:lnTo>
                <a:lnTo>
                  <a:pt x="21681195" y="2286380"/>
                </a:lnTo>
                <a:lnTo>
                  <a:pt x="0" y="2286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24376" y="8572985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91132" y="8572985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200023" y="8572985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584515" y="8572985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075669" y="8572985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460162" y="8572985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951316" y="8572985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35809" y="8572985"/>
            <a:ext cx="2951948" cy="890952"/>
          </a:xfrm>
          <a:custGeom>
            <a:avLst/>
            <a:gdLst/>
            <a:ahLst/>
            <a:cxnLst/>
            <a:rect l="l" t="t" r="r" b="b"/>
            <a:pathLst>
              <a:path w="2951948" h="890952">
                <a:moveTo>
                  <a:pt x="0" y="0"/>
                </a:moveTo>
                <a:lnTo>
                  <a:pt x="2951948" y="0"/>
                </a:lnTo>
                <a:lnTo>
                  <a:pt x="2951948" y="890951"/>
                </a:lnTo>
                <a:lnTo>
                  <a:pt x="0" y="890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667186" y="423101"/>
            <a:ext cx="4016343" cy="1632373"/>
          </a:xfrm>
          <a:custGeom>
            <a:avLst/>
            <a:gdLst/>
            <a:ahLst/>
            <a:cxnLst/>
            <a:rect l="l" t="t" r="r" b="b"/>
            <a:pathLst>
              <a:path w="4016343" h="1632373">
                <a:moveTo>
                  <a:pt x="0" y="0"/>
                </a:moveTo>
                <a:lnTo>
                  <a:pt x="4016343" y="0"/>
                </a:lnTo>
                <a:lnTo>
                  <a:pt x="4016343" y="1632373"/>
                </a:lnTo>
                <a:lnTo>
                  <a:pt x="0" y="16323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764336" y="603975"/>
            <a:ext cx="4549288" cy="1848980"/>
          </a:xfrm>
          <a:custGeom>
            <a:avLst/>
            <a:gdLst/>
            <a:ahLst/>
            <a:cxnLst/>
            <a:rect l="l" t="t" r="r" b="b"/>
            <a:pathLst>
              <a:path w="4549288" h="1848980">
                <a:moveTo>
                  <a:pt x="0" y="0"/>
                </a:moveTo>
                <a:lnTo>
                  <a:pt x="4549288" y="0"/>
                </a:lnTo>
                <a:lnTo>
                  <a:pt x="4549288" y="1848980"/>
                </a:lnTo>
                <a:lnTo>
                  <a:pt x="0" y="1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28700" y="423101"/>
            <a:ext cx="2029854" cy="2029854"/>
          </a:xfrm>
          <a:custGeom>
            <a:avLst/>
            <a:gdLst/>
            <a:ahLst/>
            <a:cxnLst/>
            <a:rect l="l" t="t" r="r" b="b"/>
            <a:pathLst>
              <a:path w="2029854" h="2029854">
                <a:moveTo>
                  <a:pt x="0" y="0"/>
                </a:moveTo>
                <a:lnTo>
                  <a:pt x="2029854" y="0"/>
                </a:lnTo>
                <a:lnTo>
                  <a:pt x="2029854" y="2029854"/>
                </a:lnTo>
                <a:lnTo>
                  <a:pt x="0" y="20298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573177" y="3574502"/>
            <a:ext cx="3516039" cy="6014607"/>
          </a:xfrm>
          <a:custGeom>
            <a:avLst/>
            <a:gdLst/>
            <a:ahLst/>
            <a:cxnLst/>
            <a:rect l="l" t="t" r="r" b="b"/>
            <a:pathLst>
              <a:path w="3516039" h="6014607">
                <a:moveTo>
                  <a:pt x="0" y="0"/>
                </a:moveTo>
                <a:lnTo>
                  <a:pt x="3516039" y="0"/>
                </a:lnTo>
                <a:lnTo>
                  <a:pt x="3516039" y="6014607"/>
                </a:lnTo>
                <a:lnTo>
                  <a:pt x="0" y="601460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387148" y="4843816"/>
            <a:ext cx="2700845" cy="4620120"/>
          </a:xfrm>
          <a:custGeom>
            <a:avLst/>
            <a:gdLst/>
            <a:ahLst/>
            <a:cxnLst/>
            <a:rect l="l" t="t" r="r" b="b"/>
            <a:pathLst>
              <a:path w="2700845" h="4620120">
                <a:moveTo>
                  <a:pt x="0" y="0"/>
                </a:moveTo>
                <a:lnTo>
                  <a:pt x="2700845" y="0"/>
                </a:lnTo>
                <a:lnTo>
                  <a:pt x="2700845" y="4620120"/>
                </a:lnTo>
                <a:lnTo>
                  <a:pt x="0" y="462012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854524" y="5724757"/>
            <a:ext cx="2468355" cy="3864351"/>
          </a:xfrm>
          <a:custGeom>
            <a:avLst/>
            <a:gdLst/>
            <a:ahLst/>
            <a:cxnLst/>
            <a:rect l="l" t="t" r="r" b="b"/>
            <a:pathLst>
              <a:path w="2468355" h="3864351">
                <a:moveTo>
                  <a:pt x="0" y="0"/>
                </a:moveTo>
                <a:lnTo>
                  <a:pt x="2468354" y="0"/>
                </a:lnTo>
                <a:lnTo>
                  <a:pt x="2468354" y="3864352"/>
                </a:lnTo>
                <a:lnTo>
                  <a:pt x="0" y="38643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270626" y="6026325"/>
            <a:ext cx="3117436" cy="3562784"/>
          </a:xfrm>
          <a:custGeom>
            <a:avLst/>
            <a:gdLst/>
            <a:ahLst/>
            <a:cxnLst/>
            <a:rect l="l" t="t" r="r" b="b"/>
            <a:pathLst>
              <a:path w="3117436" h="3562784">
                <a:moveTo>
                  <a:pt x="0" y="0"/>
                </a:moveTo>
                <a:lnTo>
                  <a:pt x="3117436" y="0"/>
                </a:lnTo>
                <a:lnTo>
                  <a:pt x="3117436" y="3562784"/>
                </a:lnTo>
                <a:lnTo>
                  <a:pt x="0" y="3562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173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Noto Serif Bold</vt:lpstr>
      <vt:lpstr>Arial</vt:lpstr>
      <vt:lpstr>Noto Serif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Đi chơi phố</dc:title>
  <cp:lastModifiedBy>Đinh</cp:lastModifiedBy>
  <cp:revision>4</cp:revision>
  <dcterms:created xsi:type="dcterms:W3CDTF">2006-08-16T00:00:00Z</dcterms:created>
  <dcterms:modified xsi:type="dcterms:W3CDTF">2024-07-24T10:20:53Z</dcterms:modified>
  <dc:identifier>DAGLiUzlCmM</dc:identifier>
</cp:coreProperties>
</file>