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aytone On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24C7A-9EFE-462D-9676-82D907AE423D}" v="9" dt="2024-08-23T04:34:15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8AB24C7A-9EFE-462D-9676-82D907AE423D}"/>
    <pc:docChg chg="modSld">
      <pc:chgData name="DOAN THI HAI YEN" userId="46ce6b64e9072719" providerId="LiveId" clId="{8AB24C7A-9EFE-462D-9676-82D907AE423D}" dt="2024-08-23T05:03:06.785" v="30" actId="113"/>
      <pc:docMkLst>
        <pc:docMk/>
      </pc:docMkLst>
      <pc:sldChg chg="modTransition">
        <pc:chgData name="DOAN THI HAI YEN" userId="46ce6b64e9072719" providerId="LiveId" clId="{8AB24C7A-9EFE-462D-9676-82D907AE423D}" dt="2024-08-23T04:33:59.050" v="0"/>
        <pc:sldMkLst>
          <pc:docMk/>
          <pc:sldMk cId="0" sldId="256"/>
        </pc:sldMkLst>
      </pc:sldChg>
      <pc:sldChg chg="modTransition">
        <pc:chgData name="DOAN THI HAI YEN" userId="46ce6b64e9072719" providerId="LiveId" clId="{8AB24C7A-9EFE-462D-9676-82D907AE423D}" dt="2024-08-23T04:34:00.472" v="1"/>
        <pc:sldMkLst>
          <pc:docMk/>
          <pc:sldMk cId="0" sldId="257"/>
        </pc:sldMkLst>
      </pc:sldChg>
      <pc:sldChg chg="modTransition">
        <pc:chgData name="DOAN THI HAI YEN" userId="46ce6b64e9072719" providerId="LiveId" clId="{8AB24C7A-9EFE-462D-9676-82D907AE423D}" dt="2024-08-23T04:34:02.461" v="2"/>
        <pc:sldMkLst>
          <pc:docMk/>
          <pc:sldMk cId="0" sldId="258"/>
        </pc:sldMkLst>
      </pc:sldChg>
      <pc:sldChg chg="modSp mod modTransition">
        <pc:chgData name="DOAN THI HAI YEN" userId="46ce6b64e9072719" providerId="LiveId" clId="{8AB24C7A-9EFE-462D-9676-82D907AE423D}" dt="2024-08-23T05:03:06.785" v="30" actId="113"/>
        <pc:sldMkLst>
          <pc:docMk/>
          <pc:sldMk cId="0" sldId="259"/>
        </pc:sldMkLst>
        <pc:spChg chg="mod">
          <ac:chgData name="DOAN THI HAI YEN" userId="46ce6b64e9072719" providerId="LiveId" clId="{8AB24C7A-9EFE-462D-9676-82D907AE423D}" dt="2024-08-23T05:03:06.785" v="30" actId="113"/>
          <ac:spMkLst>
            <pc:docMk/>
            <pc:sldMk cId="0" sldId="259"/>
            <ac:spMk id="9" creationId="{00000000-0000-0000-0000-000000000000}"/>
          </ac:spMkLst>
        </pc:spChg>
      </pc:sldChg>
      <pc:sldChg chg="modTransition">
        <pc:chgData name="DOAN THI HAI YEN" userId="46ce6b64e9072719" providerId="LiveId" clId="{8AB24C7A-9EFE-462D-9676-82D907AE423D}" dt="2024-08-23T04:34:07.029" v="4"/>
        <pc:sldMkLst>
          <pc:docMk/>
          <pc:sldMk cId="0" sldId="260"/>
        </pc:sldMkLst>
      </pc:sldChg>
      <pc:sldChg chg="modTransition">
        <pc:chgData name="DOAN THI HAI YEN" userId="46ce6b64e9072719" providerId="LiveId" clId="{8AB24C7A-9EFE-462D-9676-82D907AE423D}" dt="2024-08-23T04:34:08.823" v="5"/>
        <pc:sldMkLst>
          <pc:docMk/>
          <pc:sldMk cId="0" sldId="261"/>
        </pc:sldMkLst>
      </pc:sldChg>
      <pc:sldChg chg="modTransition">
        <pc:chgData name="DOAN THI HAI YEN" userId="46ce6b64e9072719" providerId="LiveId" clId="{8AB24C7A-9EFE-462D-9676-82D907AE423D}" dt="2024-08-23T04:34:10.678" v="6"/>
        <pc:sldMkLst>
          <pc:docMk/>
          <pc:sldMk cId="0" sldId="262"/>
        </pc:sldMkLst>
      </pc:sldChg>
      <pc:sldChg chg="modTransition">
        <pc:chgData name="DOAN THI HAI YEN" userId="46ce6b64e9072719" providerId="LiveId" clId="{8AB24C7A-9EFE-462D-9676-82D907AE423D}" dt="2024-08-23T04:34:13.258" v="7"/>
        <pc:sldMkLst>
          <pc:docMk/>
          <pc:sldMk cId="0" sldId="263"/>
        </pc:sldMkLst>
      </pc:sldChg>
      <pc:sldChg chg="modTransition">
        <pc:chgData name="DOAN THI HAI YEN" userId="46ce6b64e9072719" providerId="LiveId" clId="{8AB24C7A-9EFE-462D-9676-82D907AE423D}" dt="2024-08-23T04:34:15.696" v="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416845"/>
            <a:ext cx="5059700" cy="3466151"/>
          </a:xfrm>
          <a:custGeom>
            <a:avLst/>
            <a:gdLst/>
            <a:ahLst/>
            <a:cxnLst/>
            <a:rect l="l" t="t" r="r" b="b"/>
            <a:pathLst>
              <a:path w="5059700" h="3466151">
                <a:moveTo>
                  <a:pt x="0" y="0"/>
                </a:moveTo>
                <a:lnTo>
                  <a:pt x="5059700" y="0"/>
                </a:lnTo>
                <a:lnTo>
                  <a:pt x="5059700" y="3466152"/>
                </a:lnTo>
                <a:lnTo>
                  <a:pt x="0" y="34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90920" y="9201770"/>
            <a:ext cx="19070204" cy="2170460"/>
            <a:chOff x="0" y="0"/>
            <a:chExt cx="5022605" cy="5716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22605" cy="571644"/>
            </a:xfrm>
            <a:custGeom>
              <a:avLst/>
              <a:gdLst/>
              <a:ahLst/>
              <a:cxnLst/>
              <a:rect l="l" t="t" r="r" b="b"/>
              <a:pathLst>
                <a:path w="5022605" h="571644">
                  <a:moveTo>
                    <a:pt x="0" y="0"/>
                  </a:moveTo>
                  <a:lnTo>
                    <a:pt x="5022605" y="0"/>
                  </a:lnTo>
                  <a:lnTo>
                    <a:pt x="5022605" y="571644"/>
                  </a:lnTo>
                  <a:lnTo>
                    <a:pt x="0" y="571644"/>
                  </a:lnTo>
                  <a:close/>
                </a:path>
              </a:pathLst>
            </a:custGeom>
            <a:solidFill>
              <a:srgbClr val="35A53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22605" cy="60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90920" y="5434929"/>
            <a:ext cx="19231557" cy="3823371"/>
          </a:xfrm>
          <a:custGeom>
            <a:avLst/>
            <a:gdLst/>
            <a:ahLst/>
            <a:cxnLst/>
            <a:rect l="l" t="t" r="r" b="b"/>
            <a:pathLst>
              <a:path w="19231557" h="3823371">
                <a:moveTo>
                  <a:pt x="0" y="0"/>
                </a:moveTo>
                <a:lnTo>
                  <a:pt x="19231557" y="0"/>
                </a:lnTo>
                <a:lnTo>
                  <a:pt x="19231557" y="3823371"/>
                </a:lnTo>
                <a:lnTo>
                  <a:pt x="0" y="38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601696">
            <a:off x="13730565" y="-3547695"/>
            <a:ext cx="6761011" cy="6318472"/>
          </a:xfrm>
          <a:custGeom>
            <a:avLst/>
            <a:gdLst/>
            <a:ahLst/>
            <a:cxnLst/>
            <a:rect l="l" t="t" r="r" b="b"/>
            <a:pathLst>
              <a:path w="6761011" h="6318472">
                <a:moveTo>
                  <a:pt x="0" y="0"/>
                </a:moveTo>
                <a:lnTo>
                  <a:pt x="6761012" y="0"/>
                </a:lnTo>
                <a:lnTo>
                  <a:pt x="6761012" y="6318472"/>
                </a:lnTo>
                <a:lnTo>
                  <a:pt x="0" y="631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69598">
            <a:off x="15881343" y="2047581"/>
            <a:ext cx="2459457" cy="3670831"/>
          </a:xfrm>
          <a:custGeom>
            <a:avLst/>
            <a:gdLst/>
            <a:ahLst/>
            <a:cxnLst/>
            <a:rect l="l" t="t" r="r" b="b"/>
            <a:pathLst>
              <a:path w="2459457" h="3670831">
                <a:moveTo>
                  <a:pt x="0" y="0"/>
                </a:moveTo>
                <a:lnTo>
                  <a:pt x="2459457" y="0"/>
                </a:lnTo>
                <a:lnTo>
                  <a:pt x="2459457" y="3670831"/>
                </a:lnTo>
                <a:lnTo>
                  <a:pt x="0" y="3670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84251" y="2045146"/>
            <a:ext cx="651986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Tìm hiểu về con ong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234396"/>
            <a:ext cx="10324599" cy="2052604"/>
          </a:xfrm>
          <a:custGeom>
            <a:avLst/>
            <a:gdLst/>
            <a:ahLst/>
            <a:cxnLst/>
            <a:rect l="l" t="t" r="r" b="b"/>
            <a:pathLst>
              <a:path w="10324599" h="2052604">
                <a:moveTo>
                  <a:pt x="0" y="0"/>
                </a:moveTo>
                <a:lnTo>
                  <a:pt x="10324599" y="0"/>
                </a:lnTo>
                <a:lnTo>
                  <a:pt x="10324599" y="2052604"/>
                </a:lnTo>
                <a:lnTo>
                  <a:pt x="0" y="205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3780" y="8360863"/>
            <a:ext cx="9688468" cy="1926137"/>
          </a:xfrm>
          <a:custGeom>
            <a:avLst/>
            <a:gdLst/>
            <a:ahLst/>
            <a:cxnLst/>
            <a:rect l="l" t="t" r="r" b="b"/>
            <a:pathLst>
              <a:path w="9688468" h="1926137">
                <a:moveTo>
                  <a:pt x="0" y="0"/>
                </a:moveTo>
                <a:lnTo>
                  <a:pt x="9688468" y="0"/>
                </a:lnTo>
                <a:lnTo>
                  <a:pt x="9688468" y="1926137"/>
                </a:lnTo>
                <a:lnTo>
                  <a:pt x="0" y="192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12944" y="1765047"/>
            <a:ext cx="6940014" cy="7007300"/>
          </a:xfrm>
          <a:custGeom>
            <a:avLst/>
            <a:gdLst/>
            <a:ahLst/>
            <a:cxnLst/>
            <a:rect l="l" t="t" r="r" b="b"/>
            <a:pathLst>
              <a:path w="6940014" h="7007300">
                <a:moveTo>
                  <a:pt x="0" y="0"/>
                </a:moveTo>
                <a:lnTo>
                  <a:pt x="6940015" y="0"/>
                </a:lnTo>
                <a:lnTo>
                  <a:pt x="6940015" y="7007299"/>
                </a:lnTo>
                <a:lnTo>
                  <a:pt x="0" y="70072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54800" y="383527"/>
            <a:ext cx="271685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Con ong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55862" y="238190"/>
            <a:ext cx="12616363" cy="9852311"/>
          </a:xfrm>
          <a:custGeom>
            <a:avLst/>
            <a:gdLst/>
            <a:ahLst/>
            <a:cxnLst/>
            <a:rect l="l" t="t" r="r" b="b"/>
            <a:pathLst>
              <a:path w="12616363" h="9852311">
                <a:moveTo>
                  <a:pt x="0" y="0"/>
                </a:moveTo>
                <a:lnTo>
                  <a:pt x="12616363" y="0"/>
                </a:lnTo>
                <a:lnTo>
                  <a:pt x="12616363" y="9852311"/>
                </a:lnTo>
                <a:lnTo>
                  <a:pt x="0" y="98523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234396"/>
            <a:ext cx="10324599" cy="2052604"/>
          </a:xfrm>
          <a:custGeom>
            <a:avLst/>
            <a:gdLst/>
            <a:ahLst/>
            <a:cxnLst/>
            <a:rect l="l" t="t" r="r" b="b"/>
            <a:pathLst>
              <a:path w="10324599" h="2052604">
                <a:moveTo>
                  <a:pt x="0" y="0"/>
                </a:moveTo>
                <a:lnTo>
                  <a:pt x="10324599" y="0"/>
                </a:lnTo>
                <a:lnTo>
                  <a:pt x="10324599" y="2052604"/>
                </a:lnTo>
                <a:lnTo>
                  <a:pt x="0" y="205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3780" y="8360863"/>
            <a:ext cx="9688468" cy="1926137"/>
          </a:xfrm>
          <a:custGeom>
            <a:avLst/>
            <a:gdLst/>
            <a:ahLst/>
            <a:cxnLst/>
            <a:rect l="l" t="t" r="r" b="b"/>
            <a:pathLst>
              <a:path w="9688468" h="1926137">
                <a:moveTo>
                  <a:pt x="0" y="0"/>
                </a:moveTo>
                <a:lnTo>
                  <a:pt x="9688468" y="0"/>
                </a:lnTo>
                <a:lnTo>
                  <a:pt x="9688468" y="1926137"/>
                </a:lnTo>
                <a:lnTo>
                  <a:pt x="0" y="192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47717" y="1289672"/>
            <a:ext cx="4900810" cy="7133079"/>
          </a:xfrm>
          <a:custGeom>
            <a:avLst/>
            <a:gdLst/>
            <a:ahLst/>
            <a:cxnLst/>
            <a:rect l="l" t="t" r="r" b="b"/>
            <a:pathLst>
              <a:path w="4900810" h="7133079">
                <a:moveTo>
                  <a:pt x="0" y="0"/>
                </a:moveTo>
                <a:lnTo>
                  <a:pt x="4900811" y="0"/>
                </a:lnTo>
                <a:lnTo>
                  <a:pt x="4900811" y="7133079"/>
                </a:lnTo>
                <a:lnTo>
                  <a:pt x="0" y="7133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59261" y="1566454"/>
            <a:ext cx="7375353" cy="7154093"/>
          </a:xfrm>
          <a:custGeom>
            <a:avLst/>
            <a:gdLst/>
            <a:ahLst/>
            <a:cxnLst/>
            <a:rect l="l" t="t" r="r" b="b"/>
            <a:pathLst>
              <a:path w="7375353" h="7154093">
                <a:moveTo>
                  <a:pt x="0" y="0"/>
                </a:moveTo>
                <a:lnTo>
                  <a:pt x="7375353" y="0"/>
                </a:lnTo>
                <a:lnTo>
                  <a:pt x="7375353" y="7154092"/>
                </a:lnTo>
                <a:lnTo>
                  <a:pt x="0" y="7154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553200" y="383527"/>
            <a:ext cx="3882714" cy="85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FF313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Tô</a:t>
            </a:r>
            <a:r>
              <a:rPr lang="en-US" sz="5199" b="1" dirty="0">
                <a:solidFill>
                  <a:srgbClr val="FF313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̉ </a:t>
            </a:r>
            <a:r>
              <a:rPr lang="en-US" sz="5199" b="1" dirty="0" err="1">
                <a:solidFill>
                  <a:srgbClr val="FF313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ong</a:t>
            </a:r>
            <a:endParaRPr lang="en-US" sz="5199" b="1" dirty="0">
              <a:solidFill>
                <a:srgbClr val="FF3131"/>
              </a:solidFill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234396"/>
            <a:ext cx="10324599" cy="2052604"/>
          </a:xfrm>
          <a:custGeom>
            <a:avLst/>
            <a:gdLst/>
            <a:ahLst/>
            <a:cxnLst/>
            <a:rect l="l" t="t" r="r" b="b"/>
            <a:pathLst>
              <a:path w="10324599" h="2052604">
                <a:moveTo>
                  <a:pt x="0" y="0"/>
                </a:moveTo>
                <a:lnTo>
                  <a:pt x="10324599" y="0"/>
                </a:lnTo>
                <a:lnTo>
                  <a:pt x="10324599" y="2052604"/>
                </a:lnTo>
                <a:lnTo>
                  <a:pt x="0" y="205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3780" y="8360863"/>
            <a:ext cx="9688468" cy="1926137"/>
          </a:xfrm>
          <a:custGeom>
            <a:avLst/>
            <a:gdLst/>
            <a:ahLst/>
            <a:cxnLst/>
            <a:rect l="l" t="t" r="r" b="b"/>
            <a:pathLst>
              <a:path w="9688468" h="1926137">
                <a:moveTo>
                  <a:pt x="0" y="0"/>
                </a:moveTo>
                <a:lnTo>
                  <a:pt x="9688468" y="0"/>
                </a:lnTo>
                <a:lnTo>
                  <a:pt x="9688468" y="1926137"/>
                </a:lnTo>
                <a:lnTo>
                  <a:pt x="0" y="192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40465" y="1289672"/>
            <a:ext cx="6008063" cy="6731723"/>
          </a:xfrm>
          <a:custGeom>
            <a:avLst/>
            <a:gdLst/>
            <a:ahLst/>
            <a:cxnLst/>
            <a:rect l="l" t="t" r="r" b="b"/>
            <a:pathLst>
              <a:path w="6008063" h="6731723">
                <a:moveTo>
                  <a:pt x="0" y="0"/>
                </a:moveTo>
                <a:lnTo>
                  <a:pt x="6008063" y="0"/>
                </a:lnTo>
                <a:lnTo>
                  <a:pt x="6008063" y="6731723"/>
                </a:lnTo>
                <a:lnTo>
                  <a:pt x="0" y="67317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16822" y="2174059"/>
            <a:ext cx="7076958" cy="5847337"/>
          </a:xfrm>
          <a:custGeom>
            <a:avLst/>
            <a:gdLst/>
            <a:ahLst/>
            <a:cxnLst/>
            <a:rect l="l" t="t" r="r" b="b"/>
            <a:pathLst>
              <a:path w="7076958" h="5847337">
                <a:moveTo>
                  <a:pt x="0" y="0"/>
                </a:moveTo>
                <a:lnTo>
                  <a:pt x="7076958" y="0"/>
                </a:lnTo>
                <a:lnTo>
                  <a:pt x="7076958" y="5847336"/>
                </a:lnTo>
                <a:lnTo>
                  <a:pt x="0" y="58473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21760" y="383527"/>
            <a:ext cx="278293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Mật ong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2924" y="158263"/>
            <a:ext cx="14955712" cy="9970475"/>
          </a:xfrm>
          <a:custGeom>
            <a:avLst/>
            <a:gdLst/>
            <a:ahLst/>
            <a:cxnLst/>
            <a:rect l="l" t="t" r="r" b="b"/>
            <a:pathLst>
              <a:path w="14955712" h="9970475">
                <a:moveTo>
                  <a:pt x="0" y="0"/>
                </a:moveTo>
                <a:lnTo>
                  <a:pt x="14955712" y="0"/>
                </a:lnTo>
                <a:lnTo>
                  <a:pt x="14955712" y="9970474"/>
                </a:lnTo>
                <a:lnTo>
                  <a:pt x="0" y="99704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05371" y="809303"/>
            <a:ext cx="9068423" cy="9068423"/>
          </a:xfrm>
          <a:custGeom>
            <a:avLst/>
            <a:gdLst/>
            <a:ahLst/>
            <a:cxnLst/>
            <a:rect l="l" t="t" r="r" b="b"/>
            <a:pathLst>
              <a:path w="9068423" h="9068423">
                <a:moveTo>
                  <a:pt x="0" y="0"/>
                </a:moveTo>
                <a:lnTo>
                  <a:pt x="9068423" y="0"/>
                </a:lnTo>
                <a:lnTo>
                  <a:pt x="9068423" y="9068424"/>
                </a:lnTo>
                <a:lnTo>
                  <a:pt x="0" y="9068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40368" y="303843"/>
            <a:ext cx="27247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Ong đốt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2925" y="332408"/>
            <a:ext cx="15926375" cy="9622185"/>
          </a:xfrm>
          <a:custGeom>
            <a:avLst/>
            <a:gdLst/>
            <a:ahLst/>
            <a:cxnLst/>
            <a:rect l="l" t="t" r="r" b="b"/>
            <a:pathLst>
              <a:path w="15926375" h="9622185">
                <a:moveTo>
                  <a:pt x="0" y="0"/>
                </a:moveTo>
                <a:lnTo>
                  <a:pt x="15926375" y="0"/>
                </a:lnTo>
                <a:lnTo>
                  <a:pt x="15926375" y="9622184"/>
                </a:lnTo>
                <a:lnTo>
                  <a:pt x="0" y="9622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90920" y="0"/>
            <a:ext cx="2867505" cy="1964387"/>
          </a:xfrm>
          <a:custGeom>
            <a:avLst/>
            <a:gdLst/>
            <a:ahLst/>
            <a:cxnLst/>
            <a:rect l="l" t="t" r="r" b="b"/>
            <a:pathLst>
              <a:path w="2867505" h="1964387">
                <a:moveTo>
                  <a:pt x="0" y="0"/>
                </a:moveTo>
                <a:lnTo>
                  <a:pt x="2867505" y="0"/>
                </a:lnTo>
                <a:lnTo>
                  <a:pt x="2867505" y="1964387"/>
                </a:lnTo>
                <a:lnTo>
                  <a:pt x="0" y="1964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601696">
            <a:off x="15347154" y="-3414370"/>
            <a:ext cx="5249896" cy="4906266"/>
          </a:xfrm>
          <a:custGeom>
            <a:avLst/>
            <a:gdLst/>
            <a:ahLst/>
            <a:cxnLst/>
            <a:rect l="l" t="t" r="r" b="b"/>
            <a:pathLst>
              <a:path w="5249896" h="4906266">
                <a:moveTo>
                  <a:pt x="0" y="0"/>
                </a:moveTo>
                <a:lnTo>
                  <a:pt x="5249896" y="0"/>
                </a:lnTo>
                <a:lnTo>
                  <a:pt x="5249896" y="4906266"/>
                </a:lnTo>
                <a:lnTo>
                  <a:pt x="0" y="4906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69598">
            <a:off x="16204753" y="907801"/>
            <a:ext cx="1611125" cy="2404664"/>
          </a:xfrm>
          <a:custGeom>
            <a:avLst/>
            <a:gdLst/>
            <a:ahLst/>
            <a:cxnLst/>
            <a:rect l="l" t="t" r="r" b="b"/>
            <a:pathLst>
              <a:path w="1611125" h="2404664">
                <a:moveTo>
                  <a:pt x="0" y="0"/>
                </a:moveTo>
                <a:lnTo>
                  <a:pt x="1611124" y="0"/>
                </a:lnTo>
                <a:lnTo>
                  <a:pt x="1611124" y="2404664"/>
                </a:lnTo>
                <a:lnTo>
                  <a:pt x="0" y="24046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920" y="416845"/>
            <a:ext cx="5059700" cy="3466151"/>
          </a:xfrm>
          <a:custGeom>
            <a:avLst/>
            <a:gdLst/>
            <a:ahLst/>
            <a:cxnLst/>
            <a:rect l="l" t="t" r="r" b="b"/>
            <a:pathLst>
              <a:path w="5059700" h="3466151">
                <a:moveTo>
                  <a:pt x="0" y="0"/>
                </a:moveTo>
                <a:lnTo>
                  <a:pt x="5059700" y="0"/>
                </a:lnTo>
                <a:lnTo>
                  <a:pt x="5059700" y="3466152"/>
                </a:lnTo>
                <a:lnTo>
                  <a:pt x="0" y="34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90920" y="9201770"/>
            <a:ext cx="19070204" cy="2170460"/>
            <a:chOff x="0" y="0"/>
            <a:chExt cx="5022605" cy="5716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22605" cy="571644"/>
            </a:xfrm>
            <a:custGeom>
              <a:avLst/>
              <a:gdLst/>
              <a:ahLst/>
              <a:cxnLst/>
              <a:rect l="l" t="t" r="r" b="b"/>
              <a:pathLst>
                <a:path w="5022605" h="571644">
                  <a:moveTo>
                    <a:pt x="0" y="0"/>
                  </a:moveTo>
                  <a:lnTo>
                    <a:pt x="5022605" y="0"/>
                  </a:lnTo>
                  <a:lnTo>
                    <a:pt x="5022605" y="571644"/>
                  </a:lnTo>
                  <a:lnTo>
                    <a:pt x="0" y="571644"/>
                  </a:lnTo>
                  <a:close/>
                </a:path>
              </a:pathLst>
            </a:custGeom>
            <a:solidFill>
              <a:srgbClr val="35A53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22605" cy="60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90920" y="5434929"/>
            <a:ext cx="19231557" cy="3823371"/>
          </a:xfrm>
          <a:custGeom>
            <a:avLst/>
            <a:gdLst/>
            <a:ahLst/>
            <a:cxnLst/>
            <a:rect l="l" t="t" r="r" b="b"/>
            <a:pathLst>
              <a:path w="19231557" h="3823371">
                <a:moveTo>
                  <a:pt x="0" y="0"/>
                </a:moveTo>
                <a:lnTo>
                  <a:pt x="19231557" y="0"/>
                </a:lnTo>
                <a:lnTo>
                  <a:pt x="19231557" y="3823371"/>
                </a:lnTo>
                <a:lnTo>
                  <a:pt x="0" y="38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601696">
            <a:off x="13730565" y="-3547695"/>
            <a:ext cx="6761011" cy="6318472"/>
          </a:xfrm>
          <a:custGeom>
            <a:avLst/>
            <a:gdLst/>
            <a:ahLst/>
            <a:cxnLst/>
            <a:rect l="l" t="t" r="r" b="b"/>
            <a:pathLst>
              <a:path w="6761011" h="6318472">
                <a:moveTo>
                  <a:pt x="0" y="0"/>
                </a:moveTo>
                <a:lnTo>
                  <a:pt x="6761012" y="0"/>
                </a:lnTo>
                <a:lnTo>
                  <a:pt x="6761012" y="6318472"/>
                </a:lnTo>
                <a:lnTo>
                  <a:pt x="0" y="631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69598">
            <a:off x="15881343" y="2047581"/>
            <a:ext cx="2459457" cy="3670831"/>
          </a:xfrm>
          <a:custGeom>
            <a:avLst/>
            <a:gdLst/>
            <a:ahLst/>
            <a:cxnLst/>
            <a:rect l="l" t="t" r="r" b="b"/>
            <a:pathLst>
              <a:path w="2459457" h="3670831">
                <a:moveTo>
                  <a:pt x="0" y="0"/>
                </a:moveTo>
                <a:lnTo>
                  <a:pt x="2459457" y="0"/>
                </a:lnTo>
                <a:lnTo>
                  <a:pt x="2459457" y="3670831"/>
                </a:lnTo>
                <a:lnTo>
                  <a:pt x="0" y="3670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00584" y="2045146"/>
            <a:ext cx="7087195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khám phá thú vị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Custom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Paytone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Những cô ong chăm chỉ</dc:title>
  <cp:lastModifiedBy>DOAN THI HAI YEN</cp:lastModifiedBy>
  <cp:revision>1</cp:revision>
  <dcterms:created xsi:type="dcterms:W3CDTF">2006-08-16T00:00:00Z</dcterms:created>
  <dcterms:modified xsi:type="dcterms:W3CDTF">2024-08-23T05:03:13Z</dcterms:modified>
  <dc:identifier>DAGOpJZCJU0</dc:identifier>
</cp:coreProperties>
</file>