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</p:sldIdLst>
  <p:sldSz cx="18288000" cy="10287000"/>
  <p:notesSz cx="6858000" cy="9144000"/>
  <p:embeddedFontLst>
    <p:embeddedFont>
      <p:font typeface="Atma Bold" charset="1" panose="00000000000000000000"/>
      <p:regular r:id="rId10"/>
    </p:embeddedFont>
    <p:embeddedFont>
      <p:font typeface="Quicksand Bold" charset="1" panose="0000000000000000000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5.png" Type="http://schemas.openxmlformats.org/officeDocument/2006/relationships/image"/><Relationship Id="rId7" Target="../media/image15.png" Type="http://schemas.openxmlformats.org/officeDocument/2006/relationships/image"/><Relationship Id="rId8" Target="../media/image16.jpeg" Type="http://schemas.openxmlformats.org/officeDocument/2006/relationships/image"/><Relationship Id="rId9" Target="../media/image17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5.png" Type="http://schemas.openxmlformats.org/officeDocument/2006/relationships/image"/><Relationship Id="rId7" Target="../media/image15.png" Type="http://schemas.openxmlformats.org/officeDocument/2006/relationships/image"/><Relationship Id="rId8" Target="../media/image18.pn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svg" Type="http://schemas.openxmlformats.org/officeDocument/2006/relationships/image"/><Relationship Id="rId11" Target="../media/image26.png" Type="http://schemas.openxmlformats.org/officeDocument/2006/relationships/image"/><Relationship Id="rId12" Target="../media/image27.png" Type="http://schemas.openxmlformats.org/officeDocument/2006/relationships/image"/><Relationship Id="rId13" Target="../media/image28.svg" Type="http://schemas.openxmlformats.org/officeDocument/2006/relationships/image"/><Relationship Id="rId14" Target="../media/image29.png" Type="http://schemas.openxmlformats.org/officeDocument/2006/relationships/image"/><Relationship Id="rId15" Target="../media/image6.png" Type="http://schemas.openxmlformats.org/officeDocument/2006/relationships/image"/><Relationship Id="rId16" Target="../media/image7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Relationship Id="rId7" Target="../media/image22.png" Type="http://schemas.openxmlformats.org/officeDocument/2006/relationships/image"/><Relationship Id="rId8" Target="../media/image23.svg" Type="http://schemas.openxmlformats.org/officeDocument/2006/relationships/image"/><Relationship Id="rId9" Target="../media/image2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DFF2F7">
                <a:alpha val="100000"/>
              </a:srgbClr>
            </a:gs>
            <a:gs pos="100000">
              <a:srgbClr val="FFFCBD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632400" y="-678509"/>
            <a:ext cx="9474174" cy="6511341"/>
          </a:xfrm>
          <a:custGeom>
            <a:avLst/>
            <a:gdLst/>
            <a:ahLst/>
            <a:cxnLst/>
            <a:rect r="r" b="b" t="t" l="l"/>
            <a:pathLst>
              <a:path h="6511341" w="9474174">
                <a:moveTo>
                  <a:pt x="0" y="0"/>
                </a:moveTo>
                <a:lnTo>
                  <a:pt x="9474173" y="0"/>
                </a:lnTo>
                <a:lnTo>
                  <a:pt x="9474173" y="6511342"/>
                </a:lnTo>
                <a:lnTo>
                  <a:pt x="0" y="65113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801504" y="-678509"/>
            <a:ext cx="9474174" cy="6511341"/>
          </a:xfrm>
          <a:custGeom>
            <a:avLst/>
            <a:gdLst/>
            <a:ahLst/>
            <a:cxnLst/>
            <a:rect r="r" b="b" t="t" l="l"/>
            <a:pathLst>
              <a:path h="6511341" w="9474174">
                <a:moveTo>
                  <a:pt x="0" y="0"/>
                </a:moveTo>
                <a:lnTo>
                  <a:pt x="9474174" y="0"/>
                </a:lnTo>
                <a:lnTo>
                  <a:pt x="9474174" y="6511342"/>
                </a:lnTo>
                <a:lnTo>
                  <a:pt x="0" y="65113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553481" y="38277"/>
            <a:ext cx="8150179" cy="7424072"/>
          </a:xfrm>
          <a:custGeom>
            <a:avLst/>
            <a:gdLst/>
            <a:ahLst/>
            <a:cxnLst/>
            <a:rect r="r" b="b" t="t" l="l"/>
            <a:pathLst>
              <a:path h="7424072" w="8150179">
                <a:moveTo>
                  <a:pt x="0" y="0"/>
                </a:moveTo>
                <a:lnTo>
                  <a:pt x="8150178" y="0"/>
                </a:lnTo>
                <a:lnTo>
                  <a:pt x="8150178" y="7424072"/>
                </a:lnTo>
                <a:lnTo>
                  <a:pt x="0" y="74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8628570" y="6978345"/>
            <a:ext cx="10163598" cy="4559909"/>
          </a:xfrm>
          <a:custGeom>
            <a:avLst/>
            <a:gdLst/>
            <a:ahLst/>
            <a:cxnLst/>
            <a:rect r="r" b="b" t="t" l="l"/>
            <a:pathLst>
              <a:path h="4559909" w="10163598">
                <a:moveTo>
                  <a:pt x="10163598" y="0"/>
                </a:moveTo>
                <a:lnTo>
                  <a:pt x="0" y="0"/>
                </a:lnTo>
                <a:lnTo>
                  <a:pt x="0" y="4559910"/>
                </a:lnTo>
                <a:lnTo>
                  <a:pt x="10163598" y="4559910"/>
                </a:lnTo>
                <a:lnTo>
                  <a:pt x="10163598" y="0"/>
                </a:lnTo>
                <a:close/>
              </a:path>
            </a:pathLst>
          </a:custGeom>
          <a:blipFill>
            <a:blip r:embed="rId6"/>
            <a:stretch>
              <a:fillRect l="0" t="0" r="-48061" b="-6706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515978" y="6978345"/>
            <a:ext cx="10163598" cy="4559909"/>
          </a:xfrm>
          <a:custGeom>
            <a:avLst/>
            <a:gdLst/>
            <a:ahLst/>
            <a:cxnLst/>
            <a:rect r="r" b="b" t="t" l="l"/>
            <a:pathLst>
              <a:path h="4559909" w="10163598">
                <a:moveTo>
                  <a:pt x="0" y="0"/>
                </a:moveTo>
                <a:lnTo>
                  <a:pt x="10163598" y="0"/>
                </a:lnTo>
                <a:lnTo>
                  <a:pt x="10163598" y="4559910"/>
                </a:lnTo>
                <a:lnTo>
                  <a:pt x="0" y="45599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48061" b="-67069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-136400" y="4181398"/>
            <a:ext cx="3702221" cy="1240244"/>
          </a:xfrm>
          <a:custGeom>
            <a:avLst/>
            <a:gdLst/>
            <a:ahLst/>
            <a:cxnLst/>
            <a:rect r="r" b="b" t="t" l="l"/>
            <a:pathLst>
              <a:path h="1240244" w="3702221">
                <a:moveTo>
                  <a:pt x="3702221" y="0"/>
                </a:moveTo>
                <a:lnTo>
                  <a:pt x="0" y="0"/>
                </a:lnTo>
                <a:lnTo>
                  <a:pt x="0" y="1240244"/>
                </a:lnTo>
                <a:lnTo>
                  <a:pt x="3702221" y="1240244"/>
                </a:lnTo>
                <a:lnTo>
                  <a:pt x="370222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985261" y="-333900"/>
            <a:ext cx="6027923" cy="9030596"/>
          </a:xfrm>
          <a:custGeom>
            <a:avLst/>
            <a:gdLst/>
            <a:ahLst/>
            <a:cxnLst/>
            <a:rect r="r" b="b" t="t" l="l"/>
            <a:pathLst>
              <a:path h="9030596" w="6027923">
                <a:moveTo>
                  <a:pt x="0" y="0"/>
                </a:moveTo>
                <a:lnTo>
                  <a:pt x="6027922" y="0"/>
                </a:lnTo>
                <a:lnTo>
                  <a:pt x="6027922" y="9030595"/>
                </a:lnTo>
                <a:lnTo>
                  <a:pt x="0" y="90305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218009" y="1028700"/>
            <a:ext cx="3702221" cy="1240244"/>
          </a:xfrm>
          <a:custGeom>
            <a:avLst/>
            <a:gdLst/>
            <a:ahLst/>
            <a:cxnLst/>
            <a:rect r="r" b="b" t="t" l="l"/>
            <a:pathLst>
              <a:path h="1240244" w="3702221">
                <a:moveTo>
                  <a:pt x="0" y="0"/>
                </a:moveTo>
                <a:lnTo>
                  <a:pt x="3702222" y="0"/>
                </a:lnTo>
                <a:lnTo>
                  <a:pt x="3702222" y="1240244"/>
                </a:lnTo>
                <a:lnTo>
                  <a:pt x="0" y="1240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247755" y="-333900"/>
            <a:ext cx="6027923" cy="9030596"/>
          </a:xfrm>
          <a:custGeom>
            <a:avLst/>
            <a:gdLst/>
            <a:ahLst/>
            <a:cxnLst/>
            <a:rect r="r" b="b" t="t" l="l"/>
            <a:pathLst>
              <a:path h="9030596" w="6027923">
                <a:moveTo>
                  <a:pt x="0" y="0"/>
                </a:moveTo>
                <a:lnTo>
                  <a:pt x="6027923" y="0"/>
                </a:lnTo>
                <a:lnTo>
                  <a:pt x="6027923" y="9030595"/>
                </a:lnTo>
                <a:lnTo>
                  <a:pt x="0" y="90305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54061" y="4220410"/>
            <a:ext cx="5309026" cy="5610595"/>
          </a:xfrm>
          <a:custGeom>
            <a:avLst/>
            <a:gdLst/>
            <a:ahLst/>
            <a:cxnLst/>
            <a:rect r="r" b="b" t="t" l="l"/>
            <a:pathLst>
              <a:path h="5610595" w="5309026">
                <a:moveTo>
                  <a:pt x="0" y="0"/>
                </a:moveTo>
                <a:lnTo>
                  <a:pt x="5309026" y="0"/>
                </a:lnTo>
                <a:lnTo>
                  <a:pt x="5309026" y="5610595"/>
                </a:lnTo>
                <a:lnTo>
                  <a:pt x="0" y="5610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2157569" y="4706185"/>
            <a:ext cx="4695617" cy="5124820"/>
          </a:xfrm>
          <a:custGeom>
            <a:avLst/>
            <a:gdLst/>
            <a:ahLst/>
            <a:cxnLst/>
            <a:rect r="r" b="b" t="t" l="l"/>
            <a:pathLst>
              <a:path h="5124820" w="4695617">
                <a:moveTo>
                  <a:pt x="4695616" y="0"/>
                </a:moveTo>
                <a:lnTo>
                  <a:pt x="0" y="0"/>
                </a:lnTo>
                <a:lnTo>
                  <a:pt x="0" y="5124820"/>
                </a:lnTo>
                <a:lnTo>
                  <a:pt x="4695616" y="5124820"/>
                </a:lnTo>
                <a:lnTo>
                  <a:pt x="469561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233488" y="1826509"/>
            <a:ext cx="6828263" cy="970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58"/>
              </a:lnSpc>
            </a:pPr>
            <a:r>
              <a:rPr lang="en-US" sz="6970" b="true">
                <a:solidFill>
                  <a:srgbClr val="128F80"/>
                </a:solidFill>
                <a:latin typeface="Atma Bold"/>
                <a:ea typeface="Atma Bold"/>
                <a:cs typeface="Atma Bold"/>
                <a:sym typeface="Atma Bold"/>
              </a:rPr>
              <a:t>STEAM: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905003" y="3356417"/>
            <a:ext cx="8003571" cy="863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10"/>
              </a:lnSpc>
            </a:pPr>
            <a:r>
              <a:rPr lang="en-US" b="true" sz="6177">
                <a:solidFill>
                  <a:srgbClr val="3F98AF"/>
                </a:solidFill>
                <a:latin typeface="Atma Bold"/>
                <a:ea typeface="Atma Bold"/>
                <a:cs typeface="Atma Bold"/>
                <a:sym typeface="Atma Bold"/>
              </a:rPr>
              <a:t>VÒI VOI PHUN NƯỚC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DFF2F7">
                <a:alpha val="100000"/>
              </a:srgbClr>
            </a:gs>
            <a:gs pos="100000">
              <a:srgbClr val="FFFCBD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096034" y="-336891"/>
            <a:ext cx="9474174" cy="6511341"/>
          </a:xfrm>
          <a:custGeom>
            <a:avLst/>
            <a:gdLst/>
            <a:ahLst/>
            <a:cxnLst/>
            <a:rect r="r" b="b" t="t" l="l"/>
            <a:pathLst>
              <a:path h="6511341" w="9474174">
                <a:moveTo>
                  <a:pt x="0" y="0"/>
                </a:moveTo>
                <a:lnTo>
                  <a:pt x="9474174" y="0"/>
                </a:lnTo>
                <a:lnTo>
                  <a:pt x="9474174" y="6511341"/>
                </a:lnTo>
                <a:lnTo>
                  <a:pt x="0" y="65113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968454" y="-434356"/>
            <a:ext cx="9474174" cy="6511341"/>
          </a:xfrm>
          <a:custGeom>
            <a:avLst/>
            <a:gdLst/>
            <a:ahLst/>
            <a:cxnLst/>
            <a:rect r="r" b="b" t="t" l="l"/>
            <a:pathLst>
              <a:path h="6511341" w="9474174">
                <a:moveTo>
                  <a:pt x="0" y="0"/>
                </a:moveTo>
                <a:lnTo>
                  <a:pt x="9474174" y="0"/>
                </a:lnTo>
                <a:lnTo>
                  <a:pt x="9474174" y="6511341"/>
                </a:lnTo>
                <a:lnTo>
                  <a:pt x="0" y="65113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29105" y="1315253"/>
            <a:ext cx="7065246" cy="7446900"/>
          </a:xfrm>
          <a:custGeom>
            <a:avLst/>
            <a:gdLst/>
            <a:ahLst/>
            <a:cxnLst/>
            <a:rect r="r" b="b" t="t" l="l"/>
            <a:pathLst>
              <a:path h="7446900" w="7065246">
                <a:moveTo>
                  <a:pt x="0" y="0"/>
                </a:moveTo>
                <a:lnTo>
                  <a:pt x="7065246" y="0"/>
                </a:lnTo>
                <a:lnTo>
                  <a:pt x="7065246" y="7446900"/>
                </a:lnTo>
                <a:lnTo>
                  <a:pt x="0" y="7446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8656395" y="7492897"/>
            <a:ext cx="10163598" cy="4559909"/>
          </a:xfrm>
          <a:custGeom>
            <a:avLst/>
            <a:gdLst/>
            <a:ahLst/>
            <a:cxnLst/>
            <a:rect r="r" b="b" t="t" l="l"/>
            <a:pathLst>
              <a:path h="4559909" w="10163598">
                <a:moveTo>
                  <a:pt x="10163598" y="0"/>
                </a:moveTo>
                <a:lnTo>
                  <a:pt x="0" y="0"/>
                </a:lnTo>
                <a:lnTo>
                  <a:pt x="0" y="4559909"/>
                </a:lnTo>
                <a:lnTo>
                  <a:pt x="10163598" y="4559909"/>
                </a:lnTo>
                <a:lnTo>
                  <a:pt x="10163598" y="0"/>
                </a:lnTo>
                <a:close/>
              </a:path>
            </a:pathLst>
          </a:custGeom>
          <a:blipFill>
            <a:blip r:embed="rId6"/>
            <a:stretch>
              <a:fillRect l="0" t="0" r="-48061" b="-6706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507203" y="7492897"/>
            <a:ext cx="10163598" cy="4559909"/>
          </a:xfrm>
          <a:custGeom>
            <a:avLst/>
            <a:gdLst/>
            <a:ahLst/>
            <a:cxnLst/>
            <a:rect r="r" b="b" t="t" l="l"/>
            <a:pathLst>
              <a:path h="4559909" w="10163598">
                <a:moveTo>
                  <a:pt x="0" y="0"/>
                </a:moveTo>
                <a:lnTo>
                  <a:pt x="10163598" y="0"/>
                </a:lnTo>
                <a:lnTo>
                  <a:pt x="10163598" y="4559909"/>
                </a:lnTo>
                <a:lnTo>
                  <a:pt x="0" y="45599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48061" b="-6706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199158" y="-4794212"/>
            <a:ext cx="7879842" cy="8229600"/>
          </a:xfrm>
          <a:custGeom>
            <a:avLst/>
            <a:gdLst/>
            <a:ahLst/>
            <a:cxnLst/>
            <a:rect r="r" b="b" t="t" l="l"/>
            <a:pathLst>
              <a:path h="8229600" w="7879842">
                <a:moveTo>
                  <a:pt x="0" y="0"/>
                </a:moveTo>
                <a:lnTo>
                  <a:pt x="7879842" y="0"/>
                </a:lnTo>
                <a:lnTo>
                  <a:pt x="78798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8389" y="-4714205"/>
            <a:ext cx="7879842" cy="8229600"/>
          </a:xfrm>
          <a:custGeom>
            <a:avLst/>
            <a:gdLst/>
            <a:ahLst/>
            <a:cxnLst/>
            <a:rect r="r" b="b" t="t" l="l"/>
            <a:pathLst>
              <a:path h="8229600" w="7879842">
                <a:moveTo>
                  <a:pt x="0" y="0"/>
                </a:moveTo>
                <a:lnTo>
                  <a:pt x="7879842" y="0"/>
                </a:lnTo>
                <a:lnTo>
                  <a:pt x="78798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26711" y="3209552"/>
            <a:ext cx="8307946" cy="5929797"/>
          </a:xfrm>
          <a:custGeom>
            <a:avLst/>
            <a:gdLst/>
            <a:ahLst/>
            <a:cxnLst/>
            <a:rect r="r" b="b" t="t" l="l"/>
            <a:pathLst>
              <a:path h="5929797" w="8307946">
                <a:moveTo>
                  <a:pt x="0" y="0"/>
                </a:moveTo>
                <a:lnTo>
                  <a:pt x="8307946" y="0"/>
                </a:lnTo>
                <a:lnTo>
                  <a:pt x="8307946" y="5929796"/>
                </a:lnTo>
                <a:lnTo>
                  <a:pt x="0" y="59297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465715" y="3209552"/>
            <a:ext cx="8186830" cy="5924759"/>
          </a:xfrm>
          <a:custGeom>
            <a:avLst/>
            <a:gdLst/>
            <a:ahLst/>
            <a:cxnLst/>
            <a:rect r="r" b="b" t="t" l="l"/>
            <a:pathLst>
              <a:path h="5924759" w="8186830">
                <a:moveTo>
                  <a:pt x="0" y="0"/>
                </a:moveTo>
                <a:lnTo>
                  <a:pt x="8186830" y="0"/>
                </a:lnTo>
                <a:lnTo>
                  <a:pt x="8186830" y="5924759"/>
                </a:lnTo>
                <a:lnTo>
                  <a:pt x="0" y="59247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-21629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680684" y="1587115"/>
            <a:ext cx="8878446" cy="1069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06"/>
              </a:lnSpc>
            </a:pPr>
            <a:r>
              <a:rPr lang="en-US" sz="7669" b="true">
                <a:solidFill>
                  <a:srgbClr val="128F8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Quan sát hình ảnh: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DFF2F7">
                <a:alpha val="100000"/>
              </a:srgbClr>
            </a:gs>
            <a:gs pos="100000">
              <a:srgbClr val="FFFCBD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096034" y="-336891"/>
            <a:ext cx="9474174" cy="6511341"/>
          </a:xfrm>
          <a:custGeom>
            <a:avLst/>
            <a:gdLst/>
            <a:ahLst/>
            <a:cxnLst/>
            <a:rect r="r" b="b" t="t" l="l"/>
            <a:pathLst>
              <a:path h="6511341" w="9474174">
                <a:moveTo>
                  <a:pt x="0" y="0"/>
                </a:moveTo>
                <a:lnTo>
                  <a:pt x="9474174" y="0"/>
                </a:lnTo>
                <a:lnTo>
                  <a:pt x="9474174" y="6511341"/>
                </a:lnTo>
                <a:lnTo>
                  <a:pt x="0" y="65113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968454" y="-434356"/>
            <a:ext cx="9474174" cy="6511341"/>
          </a:xfrm>
          <a:custGeom>
            <a:avLst/>
            <a:gdLst/>
            <a:ahLst/>
            <a:cxnLst/>
            <a:rect r="r" b="b" t="t" l="l"/>
            <a:pathLst>
              <a:path h="6511341" w="9474174">
                <a:moveTo>
                  <a:pt x="0" y="0"/>
                </a:moveTo>
                <a:lnTo>
                  <a:pt x="9474174" y="0"/>
                </a:lnTo>
                <a:lnTo>
                  <a:pt x="9474174" y="6511341"/>
                </a:lnTo>
                <a:lnTo>
                  <a:pt x="0" y="65113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29105" y="1315253"/>
            <a:ext cx="7065246" cy="7446900"/>
          </a:xfrm>
          <a:custGeom>
            <a:avLst/>
            <a:gdLst/>
            <a:ahLst/>
            <a:cxnLst/>
            <a:rect r="r" b="b" t="t" l="l"/>
            <a:pathLst>
              <a:path h="7446900" w="7065246">
                <a:moveTo>
                  <a:pt x="0" y="0"/>
                </a:moveTo>
                <a:lnTo>
                  <a:pt x="7065246" y="0"/>
                </a:lnTo>
                <a:lnTo>
                  <a:pt x="7065246" y="7446900"/>
                </a:lnTo>
                <a:lnTo>
                  <a:pt x="0" y="7446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8656395" y="7492897"/>
            <a:ext cx="10163598" cy="4559909"/>
          </a:xfrm>
          <a:custGeom>
            <a:avLst/>
            <a:gdLst/>
            <a:ahLst/>
            <a:cxnLst/>
            <a:rect r="r" b="b" t="t" l="l"/>
            <a:pathLst>
              <a:path h="4559909" w="10163598">
                <a:moveTo>
                  <a:pt x="10163598" y="0"/>
                </a:moveTo>
                <a:lnTo>
                  <a:pt x="0" y="0"/>
                </a:lnTo>
                <a:lnTo>
                  <a:pt x="0" y="4559909"/>
                </a:lnTo>
                <a:lnTo>
                  <a:pt x="10163598" y="4559909"/>
                </a:lnTo>
                <a:lnTo>
                  <a:pt x="10163598" y="0"/>
                </a:lnTo>
                <a:close/>
              </a:path>
            </a:pathLst>
          </a:custGeom>
          <a:blipFill>
            <a:blip r:embed="rId6"/>
            <a:stretch>
              <a:fillRect l="0" t="0" r="-48061" b="-6706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507203" y="7492897"/>
            <a:ext cx="10163598" cy="4559909"/>
          </a:xfrm>
          <a:custGeom>
            <a:avLst/>
            <a:gdLst/>
            <a:ahLst/>
            <a:cxnLst/>
            <a:rect r="r" b="b" t="t" l="l"/>
            <a:pathLst>
              <a:path h="4559909" w="10163598">
                <a:moveTo>
                  <a:pt x="0" y="0"/>
                </a:moveTo>
                <a:lnTo>
                  <a:pt x="10163598" y="0"/>
                </a:lnTo>
                <a:lnTo>
                  <a:pt x="10163598" y="4559909"/>
                </a:lnTo>
                <a:lnTo>
                  <a:pt x="0" y="45599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48061" b="-6706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865320" y="1315253"/>
            <a:ext cx="7065246" cy="7446900"/>
          </a:xfrm>
          <a:custGeom>
            <a:avLst/>
            <a:gdLst/>
            <a:ahLst/>
            <a:cxnLst/>
            <a:rect r="r" b="b" t="t" l="l"/>
            <a:pathLst>
              <a:path h="7446900" w="7065246">
                <a:moveTo>
                  <a:pt x="0" y="0"/>
                </a:moveTo>
                <a:lnTo>
                  <a:pt x="7065246" y="0"/>
                </a:lnTo>
                <a:lnTo>
                  <a:pt x="7065246" y="7446900"/>
                </a:lnTo>
                <a:lnTo>
                  <a:pt x="0" y="7446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199158" y="-4794212"/>
            <a:ext cx="7879842" cy="8229600"/>
          </a:xfrm>
          <a:custGeom>
            <a:avLst/>
            <a:gdLst/>
            <a:ahLst/>
            <a:cxnLst/>
            <a:rect r="r" b="b" t="t" l="l"/>
            <a:pathLst>
              <a:path h="8229600" w="7879842">
                <a:moveTo>
                  <a:pt x="0" y="0"/>
                </a:moveTo>
                <a:lnTo>
                  <a:pt x="7879842" y="0"/>
                </a:lnTo>
                <a:lnTo>
                  <a:pt x="78798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724586" y="630271"/>
            <a:ext cx="10779859" cy="2465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93"/>
              </a:lnSpc>
            </a:pPr>
            <a:r>
              <a:rPr lang="en-US" sz="7669" b="true">
                <a:solidFill>
                  <a:srgbClr val="128F8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Chai nhựa có lỗ nhỏ trên nắp: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3748389" y="-4714205"/>
            <a:ext cx="7879842" cy="8229600"/>
          </a:xfrm>
          <a:custGeom>
            <a:avLst/>
            <a:gdLst/>
            <a:ahLst/>
            <a:cxnLst/>
            <a:rect r="r" b="b" t="t" l="l"/>
            <a:pathLst>
              <a:path h="8229600" w="7879842">
                <a:moveTo>
                  <a:pt x="0" y="0"/>
                </a:moveTo>
                <a:lnTo>
                  <a:pt x="7879842" y="0"/>
                </a:lnTo>
                <a:lnTo>
                  <a:pt x="78798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2035455" y="3415894"/>
            <a:ext cx="6356958" cy="6356958"/>
          </a:xfrm>
          <a:custGeom>
            <a:avLst/>
            <a:gdLst/>
            <a:ahLst/>
            <a:cxnLst/>
            <a:rect r="r" b="b" t="t" l="l"/>
            <a:pathLst>
              <a:path h="6356958" w="6356958">
                <a:moveTo>
                  <a:pt x="6356959" y="0"/>
                </a:moveTo>
                <a:lnTo>
                  <a:pt x="0" y="0"/>
                </a:lnTo>
                <a:lnTo>
                  <a:pt x="0" y="6356958"/>
                </a:lnTo>
                <a:lnTo>
                  <a:pt x="6356959" y="6356958"/>
                </a:lnTo>
                <a:lnTo>
                  <a:pt x="6356959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683487" y="3415894"/>
            <a:ext cx="6356958" cy="6356958"/>
          </a:xfrm>
          <a:custGeom>
            <a:avLst/>
            <a:gdLst/>
            <a:ahLst/>
            <a:cxnLst/>
            <a:rect r="r" b="b" t="t" l="l"/>
            <a:pathLst>
              <a:path h="6356958" w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DFF2F7">
                <a:alpha val="100000"/>
              </a:srgbClr>
            </a:gs>
            <a:gs pos="100000">
              <a:srgbClr val="FFFCBD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84137" y="-323335"/>
            <a:ext cx="9474174" cy="6511341"/>
          </a:xfrm>
          <a:custGeom>
            <a:avLst/>
            <a:gdLst/>
            <a:ahLst/>
            <a:cxnLst/>
            <a:rect r="r" b="b" t="t" l="l"/>
            <a:pathLst>
              <a:path h="6511341" w="9474174">
                <a:moveTo>
                  <a:pt x="0" y="0"/>
                </a:moveTo>
                <a:lnTo>
                  <a:pt x="9474173" y="0"/>
                </a:lnTo>
                <a:lnTo>
                  <a:pt x="9474173" y="6511341"/>
                </a:lnTo>
                <a:lnTo>
                  <a:pt x="0" y="65113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807480" y="6982935"/>
            <a:ext cx="10163598" cy="4559909"/>
          </a:xfrm>
          <a:custGeom>
            <a:avLst/>
            <a:gdLst/>
            <a:ahLst/>
            <a:cxnLst/>
            <a:rect r="r" b="b" t="t" l="l"/>
            <a:pathLst>
              <a:path h="4559909" w="10163598">
                <a:moveTo>
                  <a:pt x="0" y="0"/>
                </a:moveTo>
                <a:lnTo>
                  <a:pt x="10163598" y="0"/>
                </a:lnTo>
                <a:lnTo>
                  <a:pt x="10163598" y="4559909"/>
                </a:lnTo>
                <a:lnTo>
                  <a:pt x="0" y="45599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48061" b="-6706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355096" y="-323335"/>
            <a:ext cx="9474174" cy="6511341"/>
          </a:xfrm>
          <a:custGeom>
            <a:avLst/>
            <a:gdLst/>
            <a:ahLst/>
            <a:cxnLst/>
            <a:rect r="r" b="b" t="t" l="l"/>
            <a:pathLst>
              <a:path h="6511341" w="9474174">
                <a:moveTo>
                  <a:pt x="0" y="0"/>
                </a:moveTo>
                <a:lnTo>
                  <a:pt x="9474173" y="0"/>
                </a:lnTo>
                <a:lnTo>
                  <a:pt x="9474173" y="6511341"/>
                </a:lnTo>
                <a:lnTo>
                  <a:pt x="0" y="65113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062201" y="1533788"/>
            <a:ext cx="10067328" cy="4233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54"/>
              </a:lnSpc>
            </a:pPr>
            <a:r>
              <a:rPr lang="en-US" sz="8096" b="true">
                <a:solidFill>
                  <a:srgbClr val="128F80"/>
                </a:solidFill>
                <a:latin typeface="Atma Bold"/>
                <a:ea typeface="Atma Bold"/>
                <a:cs typeface="Atma Bold"/>
                <a:sym typeface="Atma Bold"/>
              </a:rPr>
              <a:t>HẸN GẶP LẠI CÁC BÉ Ở CÁC HOẠT ĐỘNG TIẾP THEO!</a:t>
            </a:r>
          </a:p>
        </p:txBody>
      </p:sp>
      <p:sp>
        <p:nvSpPr>
          <p:cNvPr name="Freeform 6" id="6"/>
          <p:cNvSpPr/>
          <p:nvPr/>
        </p:nvSpPr>
        <p:spPr>
          <a:xfrm flipH="true" flipV="false" rot="0">
            <a:off x="-1019598" y="6843405"/>
            <a:ext cx="10163598" cy="4559909"/>
          </a:xfrm>
          <a:custGeom>
            <a:avLst/>
            <a:gdLst/>
            <a:ahLst/>
            <a:cxnLst/>
            <a:rect r="r" b="b" t="t" l="l"/>
            <a:pathLst>
              <a:path h="4559909" w="10163598">
                <a:moveTo>
                  <a:pt x="10163598" y="0"/>
                </a:moveTo>
                <a:lnTo>
                  <a:pt x="0" y="0"/>
                </a:lnTo>
                <a:lnTo>
                  <a:pt x="0" y="4559909"/>
                </a:lnTo>
                <a:lnTo>
                  <a:pt x="10163598" y="4559909"/>
                </a:lnTo>
                <a:lnTo>
                  <a:pt x="10163598" y="0"/>
                </a:lnTo>
                <a:close/>
              </a:path>
            </a:pathLst>
          </a:custGeom>
          <a:blipFill>
            <a:blip r:embed="rId4"/>
            <a:stretch>
              <a:fillRect l="0" t="0" r="-48061" b="-6706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4978454"/>
            <a:ext cx="6278926" cy="5308546"/>
          </a:xfrm>
          <a:custGeom>
            <a:avLst/>
            <a:gdLst/>
            <a:ahLst/>
            <a:cxnLst/>
            <a:rect r="r" b="b" t="t" l="l"/>
            <a:pathLst>
              <a:path h="5308546" w="6278926">
                <a:moveTo>
                  <a:pt x="0" y="0"/>
                </a:moveTo>
                <a:lnTo>
                  <a:pt x="6278926" y="0"/>
                </a:lnTo>
                <a:lnTo>
                  <a:pt x="6278926" y="5308546"/>
                </a:lnTo>
                <a:lnTo>
                  <a:pt x="0" y="53085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-1919450" y="3554546"/>
            <a:ext cx="5061549" cy="6856778"/>
          </a:xfrm>
          <a:custGeom>
            <a:avLst/>
            <a:gdLst/>
            <a:ahLst/>
            <a:cxnLst/>
            <a:rect r="r" b="b" t="t" l="l"/>
            <a:pathLst>
              <a:path h="6856778" w="5061549">
                <a:moveTo>
                  <a:pt x="5061549" y="0"/>
                </a:moveTo>
                <a:lnTo>
                  <a:pt x="0" y="0"/>
                </a:lnTo>
                <a:lnTo>
                  <a:pt x="0" y="6856778"/>
                </a:lnTo>
                <a:lnTo>
                  <a:pt x="5061549" y="6856778"/>
                </a:lnTo>
                <a:lnTo>
                  <a:pt x="506154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307626" y="6414410"/>
            <a:ext cx="4516280" cy="3391316"/>
          </a:xfrm>
          <a:custGeom>
            <a:avLst/>
            <a:gdLst/>
            <a:ahLst/>
            <a:cxnLst/>
            <a:rect r="r" b="b" t="t" l="l"/>
            <a:pathLst>
              <a:path h="3391316" w="4516280">
                <a:moveTo>
                  <a:pt x="0" y="0"/>
                </a:moveTo>
                <a:lnTo>
                  <a:pt x="4516280" y="0"/>
                </a:lnTo>
                <a:lnTo>
                  <a:pt x="4516280" y="3391316"/>
                </a:lnTo>
                <a:lnTo>
                  <a:pt x="0" y="33913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477797" y="5747780"/>
            <a:ext cx="3614386" cy="3769894"/>
          </a:xfrm>
          <a:custGeom>
            <a:avLst/>
            <a:gdLst/>
            <a:ahLst/>
            <a:cxnLst/>
            <a:rect r="r" b="b" t="t" l="l"/>
            <a:pathLst>
              <a:path h="3769894" w="3614386">
                <a:moveTo>
                  <a:pt x="0" y="0"/>
                </a:moveTo>
                <a:lnTo>
                  <a:pt x="3614385" y="0"/>
                </a:lnTo>
                <a:lnTo>
                  <a:pt x="3614385" y="3769894"/>
                </a:lnTo>
                <a:lnTo>
                  <a:pt x="0" y="3769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419562" y="5143500"/>
            <a:ext cx="4822445" cy="4197776"/>
          </a:xfrm>
          <a:custGeom>
            <a:avLst/>
            <a:gdLst/>
            <a:ahLst/>
            <a:cxnLst/>
            <a:rect r="r" b="b" t="t" l="l"/>
            <a:pathLst>
              <a:path h="4197776" w="4822445">
                <a:moveTo>
                  <a:pt x="0" y="0"/>
                </a:moveTo>
                <a:lnTo>
                  <a:pt x="4822445" y="0"/>
                </a:lnTo>
                <a:lnTo>
                  <a:pt x="4822445" y="4197776"/>
                </a:lnTo>
                <a:lnTo>
                  <a:pt x="0" y="41977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218078" y="7492897"/>
            <a:ext cx="18779806" cy="5836854"/>
          </a:xfrm>
          <a:custGeom>
            <a:avLst/>
            <a:gdLst/>
            <a:ahLst/>
            <a:cxnLst/>
            <a:rect r="r" b="b" t="t" l="l"/>
            <a:pathLst>
              <a:path h="5836854" w="18779806">
                <a:moveTo>
                  <a:pt x="0" y="0"/>
                </a:moveTo>
                <a:lnTo>
                  <a:pt x="18779806" y="0"/>
                </a:lnTo>
                <a:lnTo>
                  <a:pt x="18779806" y="5836854"/>
                </a:lnTo>
                <a:lnTo>
                  <a:pt x="0" y="58368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129" t="0" r="-3129" b="-983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419562" y="1028700"/>
            <a:ext cx="3868438" cy="1295927"/>
          </a:xfrm>
          <a:custGeom>
            <a:avLst/>
            <a:gdLst/>
            <a:ahLst/>
            <a:cxnLst/>
            <a:rect r="r" b="b" t="t" l="l"/>
            <a:pathLst>
              <a:path h="1295927" w="3868438">
                <a:moveTo>
                  <a:pt x="0" y="0"/>
                </a:moveTo>
                <a:lnTo>
                  <a:pt x="3868438" y="0"/>
                </a:lnTo>
                <a:lnTo>
                  <a:pt x="3868438" y="1295927"/>
                </a:lnTo>
                <a:lnTo>
                  <a:pt x="0" y="12959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3078" y="1028700"/>
            <a:ext cx="3868438" cy="1295927"/>
          </a:xfrm>
          <a:custGeom>
            <a:avLst/>
            <a:gdLst/>
            <a:ahLst/>
            <a:cxnLst/>
            <a:rect r="r" b="b" t="t" l="l"/>
            <a:pathLst>
              <a:path h="1295927" w="3868438">
                <a:moveTo>
                  <a:pt x="3868438" y="0"/>
                </a:moveTo>
                <a:lnTo>
                  <a:pt x="0" y="0"/>
                </a:lnTo>
                <a:lnTo>
                  <a:pt x="0" y="1295927"/>
                </a:lnTo>
                <a:lnTo>
                  <a:pt x="3868438" y="1295927"/>
                </a:lnTo>
                <a:lnTo>
                  <a:pt x="3868438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DAGuGETzHuY</dc:identifier>
  <dcterms:modified xsi:type="dcterms:W3CDTF">2011-08-01T06:04:30Z</dcterms:modified>
  <cp:revision>1</cp:revision>
  <dc:title>8. Steam: Vòi voi phun nước</dc:title>
</cp:coreProperties>
</file>