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More Sugar" panose="020B0604020202020204" charset="0"/>
      <p:regular r:id="rId12"/>
    </p:embeddedFont>
    <p:embeddedFont>
      <p:font typeface="Noto Sans Bold" panose="020B0802040504020204" pitchFamily="34" charset="0"/>
      <p:regular r:id="rId13"/>
      <p:bold r:id="rId14"/>
    </p:embeddedFont>
    <p:embeddedFont>
      <p:font typeface="Noto Serif Bold" panose="02020800060500020200" pitchFamily="18" charset="0"/>
      <p:regular r:id="rId15"/>
      <p:bold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778" y="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gif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17" Type="http://schemas.openxmlformats.org/officeDocument/2006/relationships/image" Target="../media/image32.svg"/><Relationship Id="rId2" Type="http://schemas.openxmlformats.org/officeDocument/2006/relationships/image" Target="../media/image17.jpeg"/><Relationship Id="rId16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svg"/><Relationship Id="rId19" Type="http://schemas.openxmlformats.org/officeDocument/2006/relationships/image" Target="../media/image34.pn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image" Target="../media/image39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38.jpeg"/><Relationship Id="rId5" Type="http://schemas.openxmlformats.org/officeDocument/2006/relationships/image" Target="../media/image36.svg"/><Relationship Id="rId10" Type="http://schemas.openxmlformats.org/officeDocument/2006/relationships/image" Target="../media/image37.jpeg"/><Relationship Id="rId4" Type="http://schemas.openxmlformats.org/officeDocument/2006/relationships/image" Target="../media/image35.png"/><Relationship Id="rId9" Type="http://schemas.openxmlformats.org/officeDocument/2006/relationships/image" Target="../media/image2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1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40.png"/><Relationship Id="rId2" Type="http://schemas.openxmlformats.org/officeDocument/2006/relationships/image" Target="../media/image1.pn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5.svg"/><Relationship Id="rId5" Type="http://schemas.openxmlformats.org/officeDocument/2006/relationships/image" Target="../media/image43.svg"/><Relationship Id="rId15" Type="http://schemas.openxmlformats.org/officeDocument/2006/relationships/image" Target="../media/image14.svg"/><Relationship Id="rId10" Type="http://schemas.openxmlformats.org/officeDocument/2006/relationships/image" Target="../media/image44.png"/><Relationship Id="rId4" Type="http://schemas.openxmlformats.org/officeDocument/2006/relationships/image" Target="../media/image42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671">
            <a:off x="371241" y="665142"/>
            <a:ext cx="18596070" cy="5105467"/>
          </a:xfrm>
          <a:custGeom>
            <a:avLst/>
            <a:gdLst/>
            <a:ahLst/>
            <a:cxnLst/>
            <a:rect l="l" t="t" r="r" b="b"/>
            <a:pathLst>
              <a:path w="18596070" h="5105467">
                <a:moveTo>
                  <a:pt x="0" y="0"/>
                </a:moveTo>
                <a:lnTo>
                  <a:pt x="18596070" y="0"/>
                </a:lnTo>
                <a:lnTo>
                  <a:pt x="18596070" y="5105467"/>
                </a:lnTo>
                <a:lnTo>
                  <a:pt x="0" y="5105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871859" y="8744861"/>
            <a:ext cx="544282" cy="1026879"/>
          </a:xfrm>
          <a:custGeom>
            <a:avLst/>
            <a:gdLst/>
            <a:ahLst/>
            <a:cxnLst/>
            <a:rect l="l" t="t" r="r" b="b"/>
            <a:pathLst>
              <a:path w="544282" h="1026879">
                <a:moveTo>
                  <a:pt x="0" y="0"/>
                </a:moveTo>
                <a:lnTo>
                  <a:pt x="544282" y="0"/>
                </a:lnTo>
                <a:lnTo>
                  <a:pt x="544282" y="1026878"/>
                </a:lnTo>
                <a:lnTo>
                  <a:pt x="0" y="102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6391" y="2361437"/>
            <a:ext cx="1840463" cy="2415882"/>
          </a:xfrm>
          <a:custGeom>
            <a:avLst/>
            <a:gdLst/>
            <a:ahLst/>
            <a:cxnLst/>
            <a:rect l="l" t="t" r="r" b="b"/>
            <a:pathLst>
              <a:path w="1840463" h="2415882">
                <a:moveTo>
                  <a:pt x="0" y="0"/>
                </a:moveTo>
                <a:lnTo>
                  <a:pt x="1840462" y="0"/>
                </a:lnTo>
                <a:lnTo>
                  <a:pt x="1840462" y="2415882"/>
                </a:lnTo>
                <a:lnTo>
                  <a:pt x="0" y="24158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32913" y="2361437"/>
            <a:ext cx="1848696" cy="2426689"/>
          </a:xfrm>
          <a:custGeom>
            <a:avLst/>
            <a:gdLst/>
            <a:ahLst/>
            <a:cxnLst/>
            <a:rect l="l" t="t" r="r" b="b"/>
            <a:pathLst>
              <a:path w="1848696" h="2426689">
                <a:moveTo>
                  <a:pt x="1848696" y="0"/>
                </a:moveTo>
                <a:lnTo>
                  <a:pt x="0" y="0"/>
                </a:lnTo>
                <a:lnTo>
                  <a:pt x="0" y="2426689"/>
                </a:lnTo>
                <a:lnTo>
                  <a:pt x="1848696" y="2426689"/>
                </a:lnTo>
                <a:lnTo>
                  <a:pt x="18486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7917">
            <a:off x="16117703" y="9116621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4798">
            <a:off x="2181039" y="1364374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533846">
            <a:off x="8037048" y="646768"/>
            <a:ext cx="1951973" cy="624631"/>
          </a:xfrm>
          <a:custGeom>
            <a:avLst/>
            <a:gdLst/>
            <a:ahLst/>
            <a:cxnLst/>
            <a:rect l="l" t="t" r="r" b="b"/>
            <a:pathLst>
              <a:path w="1951973" h="624631">
                <a:moveTo>
                  <a:pt x="0" y="0"/>
                </a:moveTo>
                <a:lnTo>
                  <a:pt x="1951972" y="0"/>
                </a:lnTo>
                <a:lnTo>
                  <a:pt x="1951972" y="624631"/>
                </a:lnTo>
                <a:lnTo>
                  <a:pt x="0" y="624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94058" y="6274781"/>
            <a:ext cx="1518745" cy="1591066"/>
          </a:xfrm>
          <a:custGeom>
            <a:avLst/>
            <a:gdLst/>
            <a:ahLst/>
            <a:cxnLst/>
            <a:rect l="l" t="t" r="r" b="b"/>
            <a:pathLst>
              <a:path w="1518745" h="1591066">
                <a:moveTo>
                  <a:pt x="0" y="0"/>
                </a:moveTo>
                <a:lnTo>
                  <a:pt x="1518744" y="0"/>
                </a:lnTo>
                <a:lnTo>
                  <a:pt x="1518744" y="1591066"/>
                </a:lnTo>
                <a:lnTo>
                  <a:pt x="0" y="1591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1588" y="6937109"/>
            <a:ext cx="1494224" cy="1271448"/>
          </a:xfrm>
          <a:custGeom>
            <a:avLst/>
            <a:gdLst/>
            <a:ahLst/>
            <a:cxnLst/>
            <a:rect l="l" t="t" r="r" b="b"/>
            <a:pathLst>
              <a:path w="1494224" h="1271448">
                <a:moveTo>
                  <a:pt x="0" y="0"/>
                </a:moveTo>
                <a:lnTo>
                  <a:pt x="1494224" y="0"/>
                </a:lnTo>
                <a:lnTo>
                  <a:pt x="1494224" y="1271449"/>
                </a:lnTo>
                <a:lnTo>
                  <a:pt x="0" y="127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303494" y="4554482"/>
            <a:ext cx="4371301" cy="5964233"/>
          </a:xfrm>
          <a:custGeom>
            <a:avLst/>
            <a:gdLst/>
            <a:ahLst/>
            <a:cxnLst/>
            <a:rect l="l" t="t" r="r" b="b"/>
            <a:pathLst>
              <a:path w="4371301" h="5964233">
                <a:moveTo>
                  <a:pt x="0" y="0"/>
                </a:moveTo>
                <a:lnTo>
                  <a:pt x="4371301" y="0"/>
                </a:lnTo>
                <a:lnTo>
                  <a:pt x="4371301" y="5964233"/>
                </a:lnTo>
                <a:lnTo>
                  <a:pt x="0" y="59642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0609939" y="4687367"/>
            <a:ext cx="5370584" cy="5381628"/>
          </a:xfrm>
          <a:custGeom>
            <a:avLst/>
            <a:gdLst/>
            <a:ahLst/>
            <a:cxnLst/>
            <a:rect l="l" t="t" r="r" b="b"/>
            <a:pathLst>
              <a:path w="5370584" h="5381628">
                <a:moveTo>
                  <a:pt x="0" y="0"/>
                </a:moveTo>
                <a:lnTo>
                  <a:pt x="5370585" y="0"/>
                </a:lnTo>
                <a:lnTo>
                  <a:pt x="5370585" y="5381629"/>
                </a:lnTo>
                <a:lnTo>
                  <a:pt x="0" y="5381629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r="-3015" b="-10560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1775812" y="1216736"/>
            <a:ext cx="16097536" cy="4078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162"/>
              </a:lnSpc>
            </a:pPr>
            <a:r>
              <a:rPr lang="en-US" sz="14401">
                <a:solidFill>
                  <a:srgbClr val="EB9B51"/>
                </a:solidFill>
                <a:latin typeface="More Sugar"/>
                <a:ea typeface="More Sugar"/>
                <a:cs typeface="More Sugar"/>
                <a:sym typeface="More Sugar"/>
              </a:rPr>
              <a:t>Steam</a:t>
            </a:r>
          </a:p>
          <a:p>
            <a:pPr algn="ctr">
              <a:lnSpc>
                <a:spcPts val="12184"/>
              </a:lnSpc>
            </a:pPr>
            <a:r>
              <a:rPr lang="en-US" sz="8703">
                <a:solidFill>
                  <a:srgbClr val="EB9B51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Sáng tạo mặt nạ từ đĩa giấy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1058" y="28914"/>
            <a:ext cx="3544513" cy="354449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t="-16910" b="-16910"/>
              </a:stretch>
            </a:blipFill>
          </p:spPr>
        </p:sp>
      </p:grpSp>
      <p:sp>
        <p:nvSpPr>
          <p:cNvPr id="4" name="Freeform 4"/>
          <p:cNvSpPr/>
          <p:nvPr/>
        </p:nvSpPr>
        <p:spPr>
          <a:xfrm rot="8947837">
            <a:off x="800409" y="7847249"/>
            <a:ext cx="1028268" cy="652801"/>
          </a:xfrm>
          <a:custGeom>
            <a:avLst/>
            <a:gdLst/>
            <a:ahLst/>
            <a:cxnLst/>
            <a:rect l="l" t="t" r="r" b="b"/>
            <a:pathLst>
              <a:path w="1028268" h="652801">
                <a:moveTo>
                  <a:pt x="0" y="0"/>
                </a:moveTo>
                <a:lnTo>
                  <a:pt x="1028268" y="0"/>
                </a:lnTo>
                <a:lnTo>
                  <a:pt x="1028268" y="652801"/>
                </a:lnTo>
                <a:lnTo>
                  <a:pt x="0" y="6528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4036970">
            <a:off x="16748746" y="2005738"/>
            <a:ext cx="544282" cy="1026879"/>
          </a:xfrm>
          <a:custGeom>
            <a:avLst/>
            <a:gdLst/>
            <a:ahLst/>
            <a:cxnLst/>
            <a:rect l="l" t="t" r="r" b="b"/>
            <a:pathLst>
              <a:path w="544282" h="1026879">
                <a:moveTo>
                  <a:pt x="0" y="0"/>
                </a:moveTo>
                <a:lnTo>
                  <a:pt x="544282" y="0"/>
                </a:lnTo>
                <a:lnTo>
                  <a:pt x="544282" y="1026879"/>
                </a:lnTo>
                <a:lnTo>
                  <a:pt x="0" y="102687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6752658">
            <a:off x="7207307" y="6566025"/>
            <a:ext cx="605605" cy="1229087"/>
          </a:xfrm>
          <a:custGeom>
            <a:avLst/>
            <a:gdLst/>
            <a:ahLst/>
            <a:cxnLst/>
            <a:rect l="l" t="t" r="r" b="b"/>
            <a:pathLst>
              <a:path w="605605" h="1229087">
                <a:moveTo>
                  <a:pt x="0" y="0"/>
                </a:moveTo>
                <a:lnTo>
                  <a:pt x="605605" y="0"/>
                </a:lnTo>
                <a:lnTo>
                  <a:pt x="605605" y="1229088"/>
                </a:lnTo>
                <a:lnTo>
                  <a:pt x="0" y="1229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700000">
            <a:off x="3158465" y="8578199"/>
            <a:ext cx="1471422" cy="2986280"/>
          </a:xfrm>
          <a:custGeom>
            <a:avLst/>
            <a:gdLst/>
            <a:ahLst/>
            <a:cxnLst/>
            <a:rect l="l" t="t" r="r" b="b"/>
            <a:pathLst>
              <a:path w="1471422" h="2986280">
                <a:moveTo>
                  <a:pt x="0" y="0"/>
                </a:moveTo>
                <a:lnTo>
                  <a:pt x="1471422" y="0"/>
                </a:lnTo>
                <a:lnTo>
                  <a:pt x="1471422" y="2986280"/>
                </a:lnTo>
                <a:lnTo>
                  <a:pt x="0" y="2986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7558012">
            <a:off x="15149542" y="-1258985"/>
            <a:ext cx="1471422" cy="2986280"/>
          </a:xfrm>
          <a:custGeom>
            <a:avLst/>
            <a:gdLst/>
            <a:ahLst/>
            <a:cxnLst/>
            <a:rect l="l" t="t" r="r" b="b"/>
            <a:pathLst>
              <a:path w="1471422" h="2986280">
                <a:moveTo>
                  <a:pt x="0" y="0"/>
                </a:moveTo>
                <a:lnTo>
                  <a:pt x="1471422" y="0"/>
                </a:lnTo>
                <a:lnTo>
                  <a:pt x="1471422" y="2986280"/>
                </a:lnTo>
                <a:lnTo>
                  <a:pt x="0" y="298628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5754010">
            <a:off x="16272948" y="1550990"/>
            <a:ext cx="605605" cy="1229087"/>
          </a:xfrm>
          <a:custGeom>
            <a:avLst/>
            <a:gdLst/>
            <a:ahLst/>
            <a:cxnLst/>
            <a:rect l="l" t="t" r="r" b="b"/>
            <a:pathLst>
              <a:path w="605605" h="1229087">
                <a:moveTo>
                  <a:pt x="0" y="0"/>
                </a:moveTo>
                <a:lnTo>
                  <a:pt x="605604" y="0"/>
                </a:lnTo>
                <a:lnTo>
                  <a:pt x="605604" y="1229088"/>
                </a:lnTo>
                <a:lnTo>
                  <a:pt x="0" y="122908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9208679">
            <a:off x="5850447" y="1853218"/>
            <a:ext cx="1951973" cy="624631"/>
          </a:xfrm>
          <a:custGeom>
            <a:avLst/>
            <a:gdLst/>
            <a:ahLst/>
            <a:cxnLst/>
            <a:rect l="l" t="t" r="r" b="b"/>
            <a:pathLst>
              <a:path w="1951973" h="624631">
                <a:moveTo>
                  <a:pt x="0" y="0"/>
                </a:moveTo>
                <a:lnTo>
                  <a:pt x="1951973" y="0"/>
                </a:lnTo>
                <a:lnTo>
                  <a:pt x="1951973" y="624632"/>
                </a:lnTo>
                <a:lnTo>
                  <a:pt x="0" y="62463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705771" y="1307034"/>
            <a:ext cx="889432" cy="988258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599077" y="8270042"/>
            <a:ext cx="889432" cy="988258"/>
          </a:xfrm>
          <a:prstGeom prst="rect">
            <a:avLst/>
          </a:prstGeom>
        </p:spPr>
      </p:pic>
      <p:sp>
        <p:nvSpPr>
          <p:cNvPr id="13" name="Freeform 13"/>
          <p:cNvSpPr/>
          <p:nvPr/>
        </p:nvSpPr>
        <p:spPr>
          <a:xfrm>
            <a:off x="9144000" y="6870144"/>
            <a:ext cx="2330015" cy="2607009"/>
          </a:xfrm>
          <a:custGeom>
            <a:avLst/>
            <a:gdLst/>
            <a:ahLst/>
            <a:cxnLst/>
            <a:rect l="l" t="t" r="r" b="b"/>
            <a:pathLst>
              <a:path w="2330015" h="2607009">
                <a:moveTo>
                  <a:pt x="0" y="0"/>
                </a:moveTo>
                <a:lnTo>
                  <a:pt x="2330015" y="0"/>
                </a:lnTo>
                <a:lnTo>
                  <a:pt x="2330015" y="2607010"/>
                </a:lnTo>
                <a:lnTo>
                  <a:pt x="0" y="2607010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785842" y="6332363"/>
            <a:ext cx="1522856" cy="2925937"/>
          </a:xfrm>
          <a:custGeom>
            <a:avLst/>
            <a:gdLst/>
            <a:ahLst/>
            <a:cxnLst/>
            <a:rect l="l" t="t" r="r" b="b"/>
            <a:pathLst>
              <a:path w="1522856" h="2925937">
                <a:moveTo>
                  <a:pt x="0" y="0"/>
                </a:moveTo>
                <a:lnTo>
                  <a:pt x="1522856" y="0"/>
                </a:lnTo>
                <a:lnTo>
                  <a:pt x="1522856" y="2925937"/>
                </a:lnTo>
                <a:lnTo>
                  <a:pt x="0" y="292593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11186271" y="2880801"/>
            <a:ext cx="3068098" cy="2968385"/>
          </a:xfrm>
          <a:custGeom>
            <a:avLst/>
            <a:gdLst/>
            <a:ahLst/>
            <a:cxnLst/>
            <a:rect l="l" t="t" r="r" b="b"/>
            <a:pathLst>
              <a:path w="3068098" h="2968385">
                <a:moveTo>
                  <a:pt x="0" y="0"/>
                </a:moveTo>
                <a:lnTo>
                  <a:pt x="3068098" y="0"/>
                </a:lnTo>
                <a:lnTo>
                  <a:pt x="3068098" y="2968385"/>
                </a:lnTo>
                <a:lnTo>
                  <a:pt x="0" y="296838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4060042" y="1706555"/>
            <a:ext cx="4661391" cy="4661391"/>
          </a:xfrm>
          <a:custGeom>
            <a:avLst/>
            <a:gdLst/>
            <a:ahLst/>
            <a:cxnLst/>
            <a:rect l="l" t="t" r="r" b="b"/>
            <a:pathLst>
              <a:path w="4661391" h="4661391">
                <a:moveTo>
                  <a:pt x="0" y="0"/>
                </a:moveTo>
                <a:lnTo>
                  <a:pt x="4661391" y="0"/>
                </a:lnTo>
                <a:lnTo>
                  <a:pt x="4661391" y="4661391"/>
                </a:lnTo>
                <a:lnTo>
                  <a:pt x="0" y="46613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1735641" y="5893200"/>
            <a:ext cx="3734570" cy="3734570"/>
          </a:xfrm>
          <a:custGeom>
            <a:avLst/>
            <a:gdLst/>
            <a:ahLst/>
            <a:cxnLst/>
            <a:rect l="l" t="t" r="r" b="b"/>
            <a:pathLst>
              <a:path w="3734570" h="3734570">
                <a:moveTo>
                  <a:pt x="0" y="0"/>
                </a:moveTo>
                <a:lnTo>
                  <a:pt x="3734570" y="0"/>
                </a:lnTo>
                <a:lnTo>
                  <a:pt x="3734570" y="3734570"/>
                </a:lnTo>
                <a:lnTo>
                  <a:pt x="0" y="3734570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3237730" y="107444"/>
            <a:ext cx="13980435" cy="2141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65"/>
              </a:lnSpc>
            </a:pPr>
            <a:r>
              <a:rPr lang="en-US" sz="12546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Nguyên vật liệu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875086" y="5763461"/>
            <a:ext cx="3625577" cy="77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4520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Đĩa giấy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439451" y="5763461"/>
            <a:ext cx="2955865" cy="7710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4520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Bìa màu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2124994" y="9508533"/>
            <a:ext cx="2955865" cy="77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4520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Que kem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010576" y="9391429"/>
            <a:ext cx="2955865" cy="77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4520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Kéo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619885" y="9508533"/>
            <a:ext cx="2955865" cy="771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28"/>
              </a:lnSpc>
            </a:pPr>
            <a:r>
              <a:rPr lang="en-US" sz="4520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Keo dán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E5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4036970">
            <a:off x="15460351" y="2181872"/>
            <a:ext cx="457056" cy="862313"/>
          </a:xfrm>
          <a:custGeom>
            <a:avLst/>
            <a:gdLst/>
            <a:ahLst/>
            <a:cxnLst/>
            <a:rect l="l" t="t" r="r" b="b"/>
            <a:pathLst>
              <a:path w="457056" h="862313">
                <a:moveTo>
                  <a:pt x="0" y="0"/>
                </a:moveTo>
                <a:lnTo>
                  <a:pt x="457056" y="0"/>
                </a:lnTo>
                <a:lnTo>
                  <a:pt x="457056" y="862313"/>
                </a:lnTo>
                <a:lnTo>
                  <a:pt x="0" y="8623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1882739">
            <a:off x="7289007" y="6184626"/>
            <a:ext cx="1857177" cy="1782890"/>
          </a:xfrm>
          <a:custGeom>
            <a:avLst/>
            <a:gdLst/>
            <a:ahLst/>
            <a:cxnLst/>
            <a:rect l="l" t="t" r="r" b="b"/>
            <a:pathLst>
              <a:path w="1857177" h="1782890">
                <a:moveTo>
                  <a:pt x="0" y="0"/>
                </a:moveTo>
                <a:lnTo>
                  <a:pt x="1857176" y="0"/>
                </a:lnTo>
                <a:lnTo>
                  <a:pt x="1857176" y="1782890"/>
                </a:lnTo>
                <a:lnTo>
                  <a:pt x="0" y="17828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9151010">
            <a:off x="15094961" y="4116869"/>
            <a:ext cx="1139186" cy="1093618"/>
          </a:xfrm>
          <a:custGeom>
            <a:avLst/>
            <a:gdLst/>
            <a:ahLst/>
            <a:cxnLst/>
            <a:rect l="l" t="t" r="r" b="b"/>
            <a:pathLst>
              <a:path w="1139186" h="1093618">
                <a:moveTo>
                  <a:pt x="0" y="0"/>
                </a:moveTo>
                <a:lnTo>
                  <a:pt x="1139186" y="0"/>
                </a:lnTo>
                <a:lnTo>
                  <a:pt x="1139186" y="1093618"/>
                </a:lnTo>
                <a:lnTo>
                  <a:pt x="0" y="10936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776731">
            <a:off x="1640921" y="5581568"/>
            <a:ext cx="1321628" cy="1268763"/>
          </a:xfrm>
          <a:custGeom>
            <a:avLst/>
            <a:gdLst/>
            <a:ahLst/>
            <a:cxnLst/>
            <a:rect l="l" t="t" r="r" b="b"/>
            <a:pathLst>
              <a:path w="1321628" h="1268763">
                <a:moveTo>
                  <a:pt x="0" y="0"/>
                </a:moveTo>
                <a:lnTo>
                  <a:pt x="1321628" y="0"/>
                </a:lnTo>
                <a:lnTo>
                  <a:pt x="1321628" y="1268763"/>
                </a:lnTo>
                <a:lnTo>
                  <a:pt x="0" y="12687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2999798">
            <a:off x="17303196" y="192946"/>
            <a:ext cx="1471422" cy="2986280"/>
          </a:xfrm>
          <a:custGeom>
            <a:avLst/>
            <a:gdLst/>
            <a:ahLst/>
            <a:cxnLst/>
            <a:rect l="l" t="t" r="r" b="b"/>
            <a:pathLst>
              <a:path w="1471422" h="2986280">
                <a:moveTo>
                  <a:pt x="0" y="0"/>
                </a:moveTo>
                <a:lnTo>
                  <a:pt x="1471421" y="0"/>
                </a:lnTo>
                <a:lnTo>
                  <a:pt x="1471421" y="2986280"/>
                </a:lnTo>
                <a:lnTo>
                  <a:pt x="0" y="298628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7609252">
            <a:off x="-276264" y="1877300"/>
            <a:ext cx="1332210" cy="2703748"/>
          </a:xfrm>
          <a:custGeom>
            <a:avLst/>
            <a:gdLst/>
            <a:ahLst/>
            <a:cxnLst/>
            <a:rect l="l" t="t" r="r" b="b"/>
            <a:pathLst>
              <a:path w="1332210" h="2703748">
                <a:moveTo>
                  <a:pt x="0" y="0"/>
                </a:moveTo>
                <a:lnTo>
                  <a:pt x="1332211" y="0"/>
                </a:lnTo>
                <a:lnTo>
                  <a:pt x="1332211" y="2703748"/>
                </a:lnTo>
                <a:lnTo>
                  <a:pt x="0" y="27037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8968240">
            <a:off x="2301735" y="1369691"/>
            <a:ext cx="1612682" cy="516058"/>
          </a:xfrm>
          <a:custGeom>
            <a:avLst/>
            <a:gdLst/>
            <a:ahLst/>
            <a:cxnLst/>
            <a:rect l="l" t="t" r="r" b="b"/>
            <a:pathLst>
              <a:path w="1612682" h="516058">
                <a:moveTo>
                  <a:pt x="0" y="0"/>
                </a:moveTo>
                <a:lnTo>
                  <a:pt x="1612682" y="0"/>
                </a:lnTo>
                <a:lnTo>
                  <a:pt x="1612682" y="516058"/>
                </a:lnTo>
                <a:lnTo>
                  <a:pt x="0" y="51605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4519" y="2573746"/>
            <a:ext cx="6101628" cy="5675784"/>
          </a:xfrm>
          <a:custGeom>
            <a:avLst/>
            <a:gdLst/>
            <a:ahLst/>
            <a:cxnLst/>
            <a:rect l="l" t="t" r="r" b="b"/>
            <a:pathLst>
              <a:path w="6101628" h="5675784">
                <a:moveTo>
                  <a:pt x="0" y="0"/>
                </a:moveTo>
                <a:lnTo>
                  <a:pt x="6101628" y="0"/>
                </a:lnTo>
                <a:lnTo>
                  <a:pt x="6101628" y="5675784"/>
                </a:lnTo>
                <a:lnTo>
                  <a:pt x="0" y="5675784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r="-113456" b="-129471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6889598" y="2721546"/>
            <a:ext cx="5106847" cy="5308846"/>
          </a:xfrm>
          <a:custGeom>
            <a:avLst/>
            <a:gdLst/>
            <a:ahLst/>
            <a:cxnLst/>
            <a:rect l="l" t="t" r="r" b="b"/>
            <a:pathLst>
              <a:path w="5106847" h="5308846">
                <a:moveTo>
                  <a:pt x="0" y="0"/>
                </a:moveTo>
                <a:lnTo>
                  <a:pt x="5106847" y="0"/>
                </a:lnTo>
                <a:lnTo>
                  <a:pt x="5106847" y="5308847"/>
                </a:lnTo>
                <a:lnTo>
                  <a:pt x="0" y="530884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t="-15988" b="-19333"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2663297" y="2721546"/>
            <a:ext cx="5077241" cy="5287219"/>
          </a:xfrm>
          <a:custGeom>
            <a:avLst/>
            <a:gdLst/>
            <a:ahLst/>
            <a:cxnLst/>
            <a:rect l="l" t="t" r="r" b="b"/>
            <a:pathLst>
              <a:path w="5077241" h="5287219">
                <a:moveTo>
                  <a:pt x="0" y="0"/>
                </a:moveTo>
                <a:lnTo>
                  <a:pt x="5077241" y="0"/>
                </a:lnTo>
                <a:lnTo>
                  <a:pt x="5077241" y="5287220"/>
                </a:lnTo>
                <a:lnTo>
                  <a:pt x="0" y="528722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16483" b="-6276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560131" y="193169"/>
            <a:ext cx="16699169" cy="135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0"/>
              </a:lnSpc>
            </a:pPr>
            <a:r>
              <a:rPr lang="en-US" sz="7943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Quy trình làm mặt nạ từ đĩa giấy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2357" y="8292073"/>
            <a:ext cx="4861041" cy="18082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0"/>
              </a:lnSpc>
            </a:pPr>
            <a:r>
              <a:rPr lang="en-US" sz="3435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1: Cô cắt giúp trẻ phần lòng đĩa, cắt dải giấy từ bìa màu.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889598" y="8326878"/>
            <a:ext cx="5106847" cy="179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</a:pPr>
            <a:r>
              <a:rPr lang="en-US" sz="3441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2: Dán các dải giấy nhiều màu sắc làm cánh hoa.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34101" y="8326878"/>
            <a:ext cx="5937632" cy="1796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17"/>
              </a:lnSpc>
            </a:pPr>
            <a:r>
              <a:rPr lang="en-US" sz="3441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3: Gắn que kem vào mặt nạ làm tay cầm, trang trí thêm kim sa, sticker.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671">
            <a:off x="706242" y="-54454"/>
            <a:ext cx="16473638" cy="4522762"/>
          </a:xfrm>
          <a:custGeom>
            <a:avLst/>
            <a:gdLst/>
            <a:ahLst/>
            <a:cxnLst/>
            <a:rect l="l" t="t" r="r" b="b"/>
            <a:pathLst>
              <a:path w="16473638" h="4522762">
                <a:moveTo>
                  <a:pt x="0" y="0"/>
                </a:moveTo>
                <a:lnTo>
                  <a:pt x="16473638" y="0"/>
                </a:lnTo>
                <a:lnTo>
                  <a:pt x="16473638" y="4522763"/>
                </a:lnTo>
                <a:lnTo>
                  <a:pt x="0" y="4522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871859" y="8744861"/>
            <a:ext cx="544282" cy="1026879"/>
          </a:xfrm>
          <a:custGeom>
            <a:avLst/>
            <a:gdLst/>
            <a:ahLst/>
            <a:cxnLst/>
            <a:rect l="l" t="t" r="r" b="b"/>
            <a:pathLst>
              <a:path w="544282" h="1026879">
                <a:moveTo>
                  <a:pt x="0" y="0"/>
                </a:moveTo>
                <a:lnTo>
                  <a:pt x="544282" y="0"/>
                </a:lnTo>
                <a:lnTo>
                  <a:pt x="544282" y="1026878"/>
                </a:lnTo>
                <a:lnTo>
                  <a:pt x="0" y="102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6391" y="2361437"/>
            <a:ext cx="1840463" cy="2415882"/>
          </a:xfrm>
          <a:custGeom>
            <a:avLst/>
            <a:gdLst/>
            <a:ahLst/>
            <a:cxnLst/>
            <a:rect l="l" t="t" r="r" b="b"/>
            <a:pathLst>
              <a:path w="1840463" h="2415882">
                <a:moveTo>
                  <a:pt x="0" y="0"/>
                </a:moveTo>
                <a:lnTo>
                  <a:pt x="1840462" y="0"/>
                </a:lnTo>
                <a:lnTo>
                  <a:pt x="1840462" y="2415882"/>
                </a:lnTo>
                <a:lnTo>
                  <a:pt x="0" y="24158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32913" y="2361437"/>
            <a:ext cx="1848696" cy="2426689"/>
          </a:xfrm>
          <a:custGeom>
            <a:avLst/>
            <a:gdLst/>
            <a:ahLst/>
            <a:cxnLst/>
            <a:rect l="l" t="t" r="r" b="b"/>
            <a:pathLst>
              <a:path w="1848696" h="2426689">
                <a:moveTo>
                  <a:pt x="1848696" y="0"/>
                </a:moveTo>
                <a:lnTo>
                  <a:pt x="0" y="0"/>
                </a:lnTo>
                <a:lnTo>
                  <a:pt x="0" y="2426689"/>
                </a:lnTo>
                <a:lnTo>
                  <a:pt x="1848696" y="2426689"/>
                </a:lnTo>
                <a:lnTo>
                  <a:pt x="18486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7917">
            <a:off x="16117703" y="9116621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4798">
            <a:off x="2181039" y="1364374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533846">
            <a:off x="8037048" y="646768"/>
            <a:ext cx="1951973" cy="624631"/>
          </a:xfrm>
          <a:custGeom>
            <a:avLst/>
            <a:gdLst/>
            <a:ahLst/>
            <a:cxnLst/>
            <a:rect l="l" t="t" r="r" b="b"/>
            <a:pathLst>
              <a:path w="1951973" h="624631">
                <a:moveTo>
                  <a:pt x="0" y="0"/>
                </a:moveTo>
                <a:lnTo>
                  <a:pt x="1951972" y="0"/>
                </a:lnTo>
                <a:lnTo>
                  <a:pt x="1951972" y="624631"/>
                </a:lnTo>
                <a:lnTo>
                  <a:pt x="0" y="624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94058" y="6274781"/>
            <a:ext cx="1518745" cy="1591066"/>
          </a:xfrm>
          <a:custGeom>
            <a:avLst/>
            <a:gdLst/>
            <a:ahLst/>
            <a:cxnLst/>
            <a:rect l="l" t="t" r="r" b="b"/>
            <a:pathLst>
              <a:path w="1518745" h="1591066">
                <a:moveTo>
                  <a:pt x="0" y="0"/>
                </a:moveTo>
                <a:lnTo>
                  <a:pt x="1518744" y="0"/>
                </a:lnTo>
                <a:lnTo>
                  <a:pt x="1518744" y="1591066"/>
                </a:lnTo>
                <a:lnTo>
                  <a:pt x="0" y="1591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1588" y="6937109"/>
            <a:ext cx="1494224" cy="1271448"/>
          </a:xfrm>
          <a:custGeom>
            <a:avLst/>
            <a:gdLst/>
            <a:ahLst/>
            <a:cxnLst/>
            <a:rect l="l" t="t" r="r" b="b"/>
            <a:pathLst>
              <a:path w="1494224" h="1271448">
                <a:moveTo>
                  <a:pt x="0" y="0"/>
                </a:moveTo>
                <a:lnTo>
                  <a:pt x="1494224" y="0"/>
                </a:lnTo>
                <a:lnTo>
                  <a:pt x="1494224" y="1271449"/>
                </a:lnTo>
                <a:lnTo>
                  <a:pt x="0" y="127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338287" y="3858967"/>
            <a:ext cx="4137477" cy="4006879"/>
          </a:xfrm>
          <a:custGeom>
            <a:avLst/>
            <a:gdLst/>
            <a:ahLst/>
            <a:cxnLst/>
            <a:rect l="l" t="t" r="r" b="b"/>
            <a:pathLst>
              <a:path w="4137477" h="4006879">
                <a:moveTo>
                  <a:pt x="0" y="0"/>
                </a:moveTo>
                <a:lnTo>
                  <a:pt x="4137477" y="0"/>
                </a:lnTo>
                <a:lnTo>
                  <a:pt x="4137477" y="4006880"/>
                </a:lnTo>
                <a:lnTo>
                  <a:pt x="0" y="4006880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99716" b="-106225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81588" y="3828343"/>
            <a:ext cx="4496448" cy="4182633"/>
          </a:xfrm>
          <a:custGeom>
            <a:avLst/>
            <a:gdLst/>
            <a:ahLst/>
            <a:cxnLst/>
            <a:rect l="l" t="t" r="r" b="b"/>
            <a:pathLst>
              <a:path w="4496448" h="4182633">
                <a:moveTo>
                  <a:pt x="0" y="0"/>
                </a:moveTo>
                <a:lnTo>
                  <a:pt x="4496449" y="0"/>
                </a:lnTo>
                <a:lnTo>
                  <a:pt x="4496449" y="4182633"/>
                </a:lnTo>
                <a:lnTo>
                  <a:pt x="0" y="418263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r="-113456" b="-129471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9859330" y="3950291"/>
            <a:ext cx="4009396" cy="3938738"/>
          </a:xfrm>
          <a:custGeom>
            <a:avLst/>
            <a:gdLst/>
            <a:ahLst/>
            <a:cxnLst/>
            <a:rect l="l" t="t" r="r" b="b"/>
            <a:pathLst>
              <a:path w="4009396" h="3938738">
                <a:moveTo>
                  <a:pt x="0" y="0"/>
                </a:moveTo>
                <a:lnTo>
                  <a:pt x="4009396" y="0"/>
                </a:lnTo>
                <a:lnTo>
                  <a:pt x="4009396" y="3938737"/>
                </a:lnTo>
                <a:lnTo>
                  <a:pt x="0" y="393873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02006" r="-98446"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4043896" y="3950291"/>
            <a:ext cx="3714832" cy="3915556"/>
          </a:xfrm>
          <a:custGeom>
            <a:avLst/>
            <a:gdLst/>
            <a:ahLst/>
            <a:cxnLst/>
            <a:rect l="l" t="t" r="r" b="b"/>
            <a:pathLst>
              <a:path w="3714832" h="3915556">
                <a:moveTo>
                  <a:pt x="0" y="0"/>
                </a:moveTo>
                <a:lnTo>
                  <a:pt x="3714832" y="0"/>
                </a:lnTo>
                <a:lnTo>
                  <a:pt x="3714832" y="3915556"/>
                </a:lnTo>
                <a:lnTo>
                  <a:pt x="0" y="391555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-105028" t="-94517"/>
            </a:stretch>
          </a:blipFill>
        </p:spPr>
      </p:sp>
      <p:sp>
        <p:nvSpPr>
          <p:cNvPr id="15" name="TextBox 15"/>
          <p:cNvSpPr txBox="1"/>
          <p:nvPr/>
        </p:nvSpPr>
        <p:spPr>
          <a:xfrm>
            <a:off x="2335248" y="365263"/>
            <a:ext cx="14191259" cy="276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0"/>
              </a:lnSpc>
            </a:pPr>
            <a:r>
              <a:rPr lang="en-US" sz="7943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Làm mặt nạ</a:t>
            </a:r>
          </a:p>
          <a:p>
            <a:pPr algn="ctr">
              <a:lnSpc>
                <a:spcPts val="11120"/>
              </a:lnSpc>
            </a:pPr>
            <a:r>
              <a:rPr lang="en-US" sz="7943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con sư tử từ đĩa giấy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1588" y="8495677"/>
            <a:ext cx="4641333" cy="87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50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1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5544494" y="8540931"/>
            <a:ext cx="3725064" cy="87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50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2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01496" y="8495677"/>
            <a:ext cx="3725064" cy="87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50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3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237052" y="8540931"/>
            <a:ext cx="3725064" cy="8761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04"/>
              </a:lnSpc>
            </a:pPr>
            <a:r>
              <a:rPr lang="en-US" sz="50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Bước 4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671">
            <a:off x="706242" y="-54454"/>
            <a:ext cx="16473638" cy="4522762"/>
          </a:xfrm>
          <a:custGeom>
            <a:avLst/>
            <a:gdLst/>
            <a:ahLst/>
            <a:cxnLst/>
            <a:rect l="l" t="t" r="r" b="b"/>
            <a:pathLst>
              <a:path w="16473638" h="4522762">
                <a:moveTo>
                  <a:pt x="0" y="0"/>
                </a:moveTo>
                <a:lnTo>
                  <a:pt x="16473638" y="0"/>
                </a:lnTo>
                <a:lnTo>
                  <a:pt x="16473638" y="4522763"/>
                </a:lnTo>
                <a:lnTo>
                  <a:pt x="0" y="452276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871859" y="8744861"/>
            <a:ext cx="544282" cy="1026879"/>
          </a:xfrm>
          <a:custGeom>
            <a:avLst/>
            <a:gdLst/>
            <a:ahLst/>
            <a:cxnLst/>
            <a:rect l="l" t="t" r="r" b="b"/>
            <a:pathLst>
              <a:path w="544282" h="1026879">
                <a:moveTo>
                  <a:pt x="0" y="0"/>
                </a:moveTo>
                <a:lnTo>
                  <a:pt x="544282" y="0"/>
                </a:lnTo>
                <a:lnTo>
                  <a:pt x="544282" y="1026878"/>
                </a:lnTo>
                <a:lnTo>
                  <a:pt x="0" y="102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6391" y="2361437"/>
            <a:ext cx="1840463" cy="2415882"/>
          </a:xfrm>
          <a:custGeom>
            <a:avLst/>
            <a:gdLst/>
            <a:ahLst/>
            <a:cxnLst/>
            <a:rect l="l" t="t" r="r" b="b"/>
            <a:pathLst>
              <a:path w="1840463" h="2415882">
                <a:moveTo>
                  <a:pt x="0" y="0"/>
                </a:moveTo>
                <a:lnTo>
                  <a:pt x="1840462" y="0"/>
                </a:lnTo>
                <a:lnTo>
                  <a:pt x="1840462" y="2415882"/>
                </a:lnTo>
                <a:lnTo>
                  <a:pt x="0" y="24158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32913" y="2361437"/>
            <a:ext cx="1848696" cy="2426689"/>
          </a:xfrm>
          <a:custGeom>
            <a:avLst/>
            <a:gdLst/>
            <a:ahLst/>
            <a:cxnLst/>
            <a:rect l="l" t="t" r="r" b="b"/>
            <a:pathLst>
              <a:path w="1848696" h="2426689">
                <a:moveTo>
                  <a:pt x="1848696" y="0"/>
                </a:moveTo>
                <a:lnTo>
                  <a:pt x="0" y="0"/>
                </a:lnTo>
                <a:lnTo>
                  <a:pt x="0" y="2426689"/>
                </a:lnTo>
                <a:lnTo>
                  <a:pt x="1848696" y="2426689"/>
                </a:lnTo>
                <a:lnTo>
                  <a:pt x="18486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7917">
            <a:off x="16117703" y="9116621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4798">
            <a:off x="2181039" y="1364374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533846">
            <a:off x="8037048" y="646768"/>
            <a:ext cx="1951973" cy="624631"/>
          </a:xfrm>
          <a:custGeom>
            <a:avLst/>
            <a:gdLst/>
            <a:ahLst/>
            <a:cxnLst/>
            <a:rect l="l" t="t" r="r" b="b"/>
            <a:pathLst>
              <a:path w="1951973" h="624631">
                <a:moveTo>
                  <a:pt x="0" y="0"/>
                </a:moveTo>
                <a:lnTo>
                  <a:pt x="1951972" y="0"/>
                </a:lnTo>
                <a:lnTo>
                  <a:pt x="1951972" y="624631"/>
                </a:lnTo>
                <a:lnTo>
                  <a:pt x="0" y="624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94058" y="6274781"/>
            <a:ext cx="1518745" cy="1591066"/>
          </a:xfrm>
          <a:custGeom>
            <a:avLst/>
            <a:gdLst/>
            <a:ahLst/>
            <a:cxnLst/>
            <a:rect l="l" t="t" r="r" b="b"/>
            <a:pathLst>
              <a:path w="1518745" h="1591066">
                <a:moveTo>
                  <a:pt x="0" y="0"/>
                </a:moveTo>
                <a:lnTo>
                  <a:pt x="1518744" y="0"/>
                </a:lnTo>
                <a:lnTo>
                  <a:pt x="1518744" y="1591066"/>
                </a:lnTo>
                <a:lnTo>
                  <a:pt x="0" y="1591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1588" y="6937109"/>
            <a:ext cx="1494224" cy="1271448"/>
          </a:xfrm>
          <a:custGeom>
            <a:avLst/>
            <a:gdLst/>
            <a:ahLst/>
            <a:cxnLst/>
            <a:rect l="l" t="t" r="r" b="b"/>
            <a:pathLst>
              <a:path w="1494224" h="1271448">
                <a:moveTo>
                  <a:pt x="0" y="0"/>
                </a:moveTo>
                <a:lnTo>
                  <a:pt x="1494224" y="0"/>
                </a:lnTo>
                <a:lnTo>
                  <a:pt x="1494224" y="1271449"/>
                </a:lnTo>
                <a:lnTo>
                  <a:pt x="0" y="127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26822" y="3366108"/>
            <a:ext cx="4506770" cy="4992597"/>
          </a:xfrm>
          <a:custGeom>
            <a:avLst/>
            <a:gdLst/>
            <a:ahLst/>
            <a:cxnLst/>
            <a:rect l="l" t="t" r="r" b="b"/>
            <a:pathLst>
              <a:path w="4506770" h="4992597">
                <a:moveTo>
                  <a:pt x="0" y="0"/>
                </a:moveTo>
                <a:lnTo>
                  <a:pt x="4506770" y="0"/>
                </a:lnTo>
                <a:lnTo>
                  <a:pt x="4506770" y="4992598"/>
                </a:lnTo>
                <a:lnTo>
                  <a:pt x="0" y="499259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t="-11494" r="-4162" b="-14097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6370293" y="3366108"/>
            <a:ext cx="5229284" cy="4992597"/>
          </a:xfrm>
          <a:custGeom>
            <a:avLst/>
            <a:gdLst/>
            <a:ahLst/>
            <a:cxnLst/>
            <a:rect l="l" t="t" r="r" b="b"/>
            <a:pathLst>
              <a:path w="5229284" h="4992597">
                <a:moveTo>
                  <a:pt x="0" y="0"/>
                </a:moveTo>
                <a:lnTo>
                  <a:pt x="5229283" y="0"/>
                </a:lnTo>
                <a:lnTo>
                  <a:pt x="5229283" y="4992598"/>
                </a:lnTo>
                <a:lnTo>
                  <a:pt x="0" y="4992598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 l="-14674" t="-99999" r="-10873"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2607078" y="3433224"/>
            <a:ext cx="4019544" cy="4858366"/>
          </a:xfrm>
          <a:custGeom>
            <a:avLst/>
            <a:gdLst/>
            <a:ahLst/>
            <a:cxnLst/>
            <a:rect l="l" t="t" r="r" b="b"/>
            <a:pathLst>
              <a:path w="4019544" h="4858366">
                <a:moveTo>
                  <a:pt x="0" y="0"/>
                </a:moveTo>
                <a:lnTo>
                  <a:pt x="4019544" y="0"/>
                </a:lnTo>
                <a:lnTo>
                  <a:pt x="4019544" y="4858366"/>
                </a:lnTo>
                <a:lnTo>
                  <a:pt x="0" y="4858366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b="-3418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2335248" y="365263"/>
            <a:ext cx="14191259" cy="2763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20"/>
              </a:lnSpc>
            </a:pPr>
            <a:r>
              <a:rPr lang="en-US" sz="7943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Làm mặt nạ</a:t>
            </a:r>
          </a:p>
          <a:p>
            <a:pPr algn="ctr">
              <a:lnSpc>
                <a:spcPts val="11120"/>
              </a:lnSpc>
            </a:pPr>
            <a:r>
              <a:rPr lang="en-US" sz="7943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 con thỏ từ đĩa giấy</a:t>
            </a: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0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29671">
            <a:off x="22659" y="512789"/>
            <a:ext cx="17980749" cy="4936533"/>
          </a:xfrm>
          <a:custGeom>
            <a:avLst/>
            <a:gdLst/>
            <a:ahLst/>
            <a:cxnLst/>
            <a:rect l="l" t="t" r="r" b="b"/>
            <a:pathLst>
              <a:path w="17980749" h="4936533">
                <a:moveTo>
                  <a:pt x="0" y="0"/>
                </a:moveTo>
                <a:lnTo>
                  <a:pt x="17980750" y="0"/>
                </a:lnTo>
                <a:lnTo>
                  <a:pt x="17980750" y="4936533"/>
                </a:lnTo>
                <a:lnTo>
                  <a:pt x="0" y="49365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5400000">
            <a:off x="8871859" y="8744861"/>
            <a:ext cx="544282" cy="1026879"/>
          </a:xfrm>
          <a:custGeom>
            <a:avLst/>
            <a:gdLst/>
            <a:ahLst/>
            <a:cxnLst/>
            <a:rect l="l" t="t" r="r" b="b"/>
            <a:pathLst>
              <a:path w="544282" h="1026879">
                <a:moveTo>
                  <a:pt x="0" y="0"/>
                </a:moveTo>
                <a:lnTo>
                  <a:pt x="544282" y="0"/>
                </a:lnTo>
                <a:lnTo>
                  <a:pt x="544282" y="1026878"/>
                </a:lnTo>
                <a:lnTo>
                  <a:pt x="0" y="1026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5706391" y="2361437"/>
            <a:ext cx="1840463" cy="2415882"/>
          </a:xfrm>
          <a:custGeom>
            <a:avLst/>
            <a:gdLst/>
            <a:ahLst/>
            <a:cxnLst/>
            <a:rect l="l" t="t" r="r" b="b"/>
            <a:pathLst>
              <a:path w="1840463" h="2415882">
                <a:moveTo>
                  <a:pt x="0" y="0"/>
                </a:moveTo>
                <a:lnTo>
                  <a:pt x="1840462" y="0"/>
                </a:lnTo>
                <a:lnTo>
                  <a:pt x="1840462" y="2415882"/>
                </a:lnTo>
                <a:lnTo>
                  <a:pt x="0" y="241588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flipH="1">
            <a:off x="732913" y="2361437"/>
            <a:ext cx="1848696" cy="2426689"/>
          </a:xfrm>
          <a:custGeom>
            <a:avLst/>
            <a:gdLst/>
            <a:ahLst/>
            <a:cxnLst/>
            <a:rect l="l" t="t" r="r" b="b"/>
            <a:pathLst>
              <a:path w="1848696" h="2426689">
                <a:moveTo>
                  <a:pt x="1848696" y="0"/>
                </a:moveTo>
                <a:lnTo>
                  <a:pt x="0" y="0"/>
                </a:lnTo>
                <a:lnTo>
                  <a:pt x="0" y="2426689"/>
                </a:lnTo>
                <a:lnTo>
                  <a:pt x="1848696" y="2426689"/>
                </a:lnTo>
                <a:lnTo>
                  <a:pt x="1848696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747917">
            <a:off x="16117703" y="9116621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54798">
            <a:off x="2181039" y="1364374"/>
            <a:ext cx="817608" cy="257175"/>
          </a:xfrm>
          <a:custGeom>
            <a:avLst/>
            <a:gdLst/>
            <a:ahLst/>
            <a:cxnLst/>
            <a:rect l="l" t="t" r="r" b="b"/>
            <a:pathLst>
              <a:path w="817608" h="257175">
                <a:moveTo>
                  <a:pt x="0" y="0"/>
                </a:moveTo>
                <a:lnTo>
                  <a:pt x="817608" y="0"/>
                </a:lnTo>
                <a:lnTo>
                  <a:pt x="817608" y="257175"/>
                </a:lnTo>
                <a:lnTo>
                  <a:pt x="0" y="25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9533846">
            <a:off x="8037048" y="646768"/>
            <a:ext cx="1951973" cy="624631"/>
          </a:xfrm>
          <a:custGeom>
            <a:avLst/>
            <a:gdLst/>
            <a:ahLst/>
            <a:cxnLst/>
            <a:rect l="l" t="t" r="r" b="b"/>
            <a:pathLst>
              <a:path w="1951973" h="624631">
                <a:moveTo>
                  <a:pt x="0" y="0"/>
                </a:moveTo>
                <a:lnTo>
                  <a:pt x="1951972" y="0"/>
                </a:lnTo>
                <a:lnTo>
                  <a:pt x="1951972" y="624631"/>
                </a:lnTo>
                <a:lnTo>
                  <a:pt x="0" y="62463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6194058" y="6274781"/>
            <a:ext cx="1518745" cy="1591066"/>
          </a:xfrm>
          <a:custGeom>
            <a:avLst/>
            <a:gdLst/>
            <a:ahLst/>
            <a:cxnLst/>
            <a:rect l="l" t="t" r="r" b="b"/>
            <a:pathLst>
              <a:path w="1518745" h="1591066">
                <a:moveTo>
                  <a:pt x="0" y="0"/>
                </a:moveTo>
                <a:lnTo>
                  <a:pt x="1518744" y="0"/>
                </a:lnTo>
                <a:lnTo>
                  <a:pt x="1518744" y="1591066"/>
                </a:lnTo>
                <a:lnTo>
                  <a:pt x="0" y="15910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81588" y="6937109"/>
            <a:ext cx="1494224" cy="1271448"/>
          </a:xfrm>
          <a:custGeom>
            <a:avLst/>
            <a:gdLst/>
            <a:ahLst/>
            <a:cxnLst/>
            <a:rect l="l" t="t" r="r" b="b"/>
            <a:pathLst>
              <a:path w="1494224" h="1271448">
                <a:moveTo>
                  <a:pt x="0" y="0"/>
                </a:moveTo>
                <a:lnTo>
                  <a:pt x="1494224" y="0"/>
                </a:lnTo>
                <a:lnTo>
                  <a:pt x="1494224" y="1271449"/>
                </a:lnTo>
                <a:lnTo>
                  <a:pt x="0" y="12714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460996" y="4286689"/>
            <a:ext cx="4560211" cy="6221983"/>
          </a:xfrm>
          <a:custGeom>
            <a:avLst/>
            <a:gdLst/>
            <a:ahLst/>
            <a:cxnLst/>
            <a:rect l="l" t="t" r="r" b="b"/>
            <a:pathLst>
              <a:path w="4560211" h="6221983">
                <a:moveTo>
                  <a:pt x="0" y="0"/>
                </a:moveTo>
                <a:lnTo>
                  <a:pt x="4560211" y="0"/>
                </a:lnTo>
                <a:lnTo>
                  <a:pt x="4560211" y="6221983"/>
                </a:lnTo>
                <a:lnTo>
                  <a:pt x="0" y="6221983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1028700" y="1263561"/>
            <a:ext cx="15497807" cy="3023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144"/>
              </a:lnSpc>
            </a:pPr>
            <a:r>
              <a:rPr lang="en-US" sz="86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Chúc các con</a:t>
            </a:r>
          </a:p>
          <a:p>
            <a:pPr algn="ctr">
              <a:lnSpc>
                <a:spcPts val="12144"/>
              </a:lnSpc>
            </a:pPr>
            <a:r>
              <a:rPr lang="en-US" sz="8674">
                <a:solidFill>
                  <a:srgbClr val="AD7541"/>
                </a:solidFill>
                <a:latin typeface="Noto Serif Bold"/>
                <a:ea typeface="Noto Serif Bold"/>
                <a:cs typeface="Noto Serif Bold"/>
                <a:sym typeface="Noto Serif Bold"/>
              </a:rPr>
              <a:t>một bài học ý nghĩa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</Words>
  <Application>Microsoft Office PowerPoint</Application>
  <PresentationFormat>Custom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Calibri</vt:lpstr>
      <vt:lpstr>More Sugar</vt:lpstr>
      <vt:lpstr>Noto Serif Bold</vt:lpstr>
      <vt:lpstr>Noto Sans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Steam: Sáng tạo mặt nạ từ đĩa giấy</dc:title>
  <cp:lastModifiedBy>Đinh</cp:lastModifiedBy>
  <cp:revision>2</cp:revision>
  <dcterms:created xsi:type="dcterms:W3CDTF">2006-08-16T00:00:00Z</dcterms:created>
  <dcterms:modified xsi:type="dcterms:W3CDTF">2024-07-11T12:57:49Z</dcterms:modified>
  <dc:identifier>DAGKpKkdhzE</dc:identifier>
</cp:coreProperties>
</file>