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KG Primary Penmanship" panose="020B0604020202020204" charset="0"/>
      <p:regular r:id="rId15"/>
    </p:embeddedFont>
    <p:embeddedFont>
      <p:font typeface="Lazydog" panose="020B0604020202020204" charset="0"/>
      <p:regular r:id="rId16"/>
    </p:embeddedFont>
    <p:embeddedFont>
      <p:font typeface="UVN Huong Que Nang" panose="020E0804040705030404" pitchFamily="34" charset="0"/>
      <p:regular r:id="rId17"/>
    </p:embeddedFont>
    <p:embeddedFont>
      <p:font typeface="UVN Thanh Pho Nang" panose="02060406040706070204" pitchFamily="18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26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svg"/><Relationship Id="rId3" Type="http://schemas.openxmlformats.org/officeDocument/2006/relationships/image" Target="../media/image4.sv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3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2.svg"/><Relationship Id="rId5" Type="http://schemas.openxmlformats.org/officeDocument/2006/relationships/image" Target="../media/image20.svg"/><Relationship Id="rId15" Type="http://schemas.openxmlformats.org/officeDocument/2006/relationships/image" Target="../media/image28.sv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sv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0.svg"/><Relationship Id="rId5" Type="http://schemas.openxmlformats.org/officeDocument/2006/relationships/image" Target="../media/image8.svg"/><Relationship Id="rId15" Type="http://schemas.openxmlformats.org/officeDocument/2006/relationships/image" Target="../media/image38.sv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34.sv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svg"/><Relationship Id="rId7" Type="http://schemas.openxmlformats.org/officeDocument/2006/relationships/image" Target="../media/image3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2.svg"/><Relationship Id="rId10" Type="http://schemas.openxmlformats.org/officeDocument/2006/relationships/image" Target="../media/image45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0.svg"/><Relationship Id="rId7" Type="http://schemas.openxmlformats.org/officeDocument/2006/relationships/image" Target="../media/image47.svg"/><Relationship Id="rId12" Type="http://schemas.openxmlformats.org/officeDocument/2006/relationships/image" Target="../media/image5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18.svg"/><Relationship Id="rId10" Type="http://schemas.openxmlformats.org/officeDocument/2006/relationships/image" Target="../media/image50.jpeg"/><Relationship Id="rId4" Type="http://schemas.openxmlformats.org/officeDocument/2006/relationships/image" Target="../media/image17.png"/><Relationship Id="rId9" Type="http://schemas.openxmlformats.org/officeDocument/2006/relationships/image" Target="../media/image49.svg"/><Relationship Id="rId14" Type="http://schemas.openxmlformats.org/officeDocument/2006/relationships/image" Target="../media/image5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12" Type="http://schemas.openxmlformats.org/officeDocument/2006/relationships/image" Target="../media/image61.sv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59.svg"/><Relationship Id="rId4" Type="http://schemas.openxmlformats.org/officeDocument/2006/relationships/image" Target="../media/image8.svg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8.svg"/><Relationship Id="rId7" Type="http://schemas.openxmlformats.org/officeDocument/2006/relationships/image" Target="../media/image6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34.svg"/><Relationship Id="rId10" Type="http://schemas.openxmlformats.org/officeDocument/2006/relationships/image" Target="../media/image16.svg"/><Relationship Id="rId4" Type="http://schemas.openxmlformats.org/officeDocument/2006/relationships/image" Target="../media/image33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3.png"/><Relationship Id="rId7" Type="http://schemas.openxmlformats.org/officeDocument/2006/relationships/image" Target="../media/image68.png"/><Relationship Id="rId12" Type="http://schemas.openxmlformats.org/officeDocument/2006/relationships/image" Target="../media/image40.sv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39.png"/><Relationship Id="rId5" Type="http://schemas.openxmlformats.org/officeDocument/2006/relationships/image" Target="../media/image66.png"/><Relationship Id="rId10" Type="http://schemas.openxmlformats.org/officeDocument/2006/relationships/image" Target="../media/image61.svg"/><Relationship Id="rId4" Type="http://schemas.openxmlformats.org/officeDocument/2006/relationships/image" Target="../media/image34.sv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sv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" Type="http://schemas.openxmlformats.org/officeDocument/2006/relationships/image" Target="../media/image71.svg"/><Relationship Id="rId21" Type="http://schemas.openxmlformats.org/officeDocument/2006/relationships/image" Target="../media/image87.svg"/><Relationship Id="rId34" Type="http://schemas.openxmlformats.org/officeDocument/2006/relationships/image" Target="../media/image100.png"/><Relationship Id="rId7" Type="http://schemas.openxmlformats.org/officeDocument/2006/relationships/image" Target="../media/image75.svg"/><Relationship Id="rId12" Type="http://schemas.openxmlformats.org/officeDocument/2006/relationships/image" Target="../media/image13.png"/><Relationship Id="rId17" Type="http://schemas.openxmlformats.org/officeDocument/2006/relationships/image" Target="../media/image83.svg"/><Relationship Id="rId25" Type="http://schemas.openxmlformats.org/officeDocument/2006/relationships/image" Target="../media/image91.svg"/><Relationship Id="rId33" Type="http://schemas.openxmlformats.org/officeDocument/2006/relationships/image" Target="../media/image99.svg"/><Relationship Id="rId2" Type="http://schemas.openxmlformats.org/officeDocument/2006/relationships/image" Target="../media/image70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24" Type="http://schemas.openxmlformats.org/officeDocument/2006/relationships/image" Target="../media/image90.png"/><Relationship Id="rId32" Type="http://schemas.openxmlformats.org/officeDocument/2006/relationships/image" Target="../media/image98.png"/><Relationship Id="rId5" Type="http://schemas.openxmlformats.org/officeDocument/2006/relationships/image" Target="../media/image73.svg"/><Relationship Id="rId15" Type="http://schemas.openxmlformats.org/officeDocument/2006/relationships/image" Target="../media/image81.svg"/><Relationship Id="rId23" Type="http://schemas.openxmlformats.org/officeDocument/2006/relationships/image" Target="../media/image89.svg"/><Relationship Id="rId28" Type="http://schemas.openxmlformats.org/officeDocument/2006/relationships/image" Target="../media/image94.png"/><Relationship Id="rId10" Type="http://schemas.openxmlformats.org/officeDocument/2006/relationships/image" Target="../media/image78.png"/><Relationship Id="rId19" Type="http://schemas.openxmlformats.org/officeDocument/2006/relationships/image" Target="../media/image85.svg"/><Relationship Id="rId31" Type="http://schemas.openxmlformats.org/officeDocument/2006/relationships/image" Target="../media/image97.sv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svg"/><Relationship Id="rId30" Type="http://schemas.openxmlformats.org/officeDocument/2006/relationships/image" Target="../media/image96.png"/><Relationship Id="rId35" Type="http://schemas.openxmlformats.org/officeDocument/2006/relationships/image" Target="../media/image101.svg"/><Relationship Id="rId8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01977">
            <a:off x="775137" y="5546387"/>
            <a:ext cx="5284133" cy="6975753"/>
          </a:xfrm>
          <a:custGeom>
            <a:avLst/>
            <a:gdLst/>
            <a:ahLst/>
            <a:cxnLst/>
            <a:rect l="l" t="t" r="r" b="b"/>
            <a:pathLst>
              <a:path w="5284133" h="6975753">
                <a:moveTo>
                  <a:pt x="0" y="0"/>
                </a:moveTo>
                <a:lnTo>
                  <a:pt x="5284133" y="0"/>
                </a:lnTo>
                <a:lnTo>
                  <a:pt x="5284133" y="6975753"/>
                </a:lnTo>
                <a:lnTo>
                  <a:pt x="0" y="6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92773" y="-227343"/>
            <a:ext cx="10749136" cy="10741686"/>
          </a:xfrm>
          <a:custGeom>
            <a:avLst/>
            <a:gdLst/>
            <a:ahLst/>
            <a:cxnLst/>
            <a:rect l="l" t="t" r="r" b="b"/>
            <a:pathLst>
              <a:path w="10749136" h="10741686">
                <a:moveTo>
                  <a:pt x="0" y="0"/>
                </a:moveTo>
                <a:lnTo>
                  <a:pt x="10749137" y="0"/>
                </a:lnTo>
                <a:lnTo>
                  <a:pt x="10749137" y="10741686"/>
                </a:lnTo>
                <a:lnTo>
                  <a:pt x="0" y="10741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77768" b="-7789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70999" y="-674697"/>
            <a:ext cx="2762754" cy="2762754"/>
          </a:xfrm>
          <a:custGeom>
            <a:avLst/>
            <a:gdLst/>
            <a:ahLst/>
            <a:cxnLst/>
            <a:rect l="l" t="t" r="r" b="b"/>
            <a:pathLst>
              <a:path w="2762754" h="2762754">
                <a:moveTo>
                  <a:pt x="0" y="0"/>
                </a:moveTo>
                <a:lnTo>
                  <a:pt x="2762754" y="0"/>
                </a:lnTo>
                <a:lnTo>
                  <a:pt x="2762754" y="2762754"/>
                </a:lnTo>
                <a:lnTo>
                  <a:pt x="0" y="2762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791323" y="-434340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40758">
            <a:off x="12309187" y="2838372"/>
            <a:ext cx="6894249" cy="5669613"/>
          </a:xfrm>
          <a:custGeom>
            <a:avLst/>
            <a:gdLst/>
            <a:ahLst/>
            <a:cxnLst/>
            <a:rect l="l" t="t" r="r" b="b"/>
            <a:pathLst>
              <a:path w="6894249" h="5669613">
                <a:moveTo>
                  <a:pt x="0" y="0"/>
                </a:moveTo>
                <a:lnTo>
                  <a:pt x="6894249" y="0"/>
                </a:lnTo>
                <a:lnTo>
                  <a:pt x="6894249" y="5669613"/>
                </a:lnTo>
                <a:lnTo>
                  <a:pt x="0" y="5669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488348" y="547010"/>
            <a:ext cx="13594056" cy="9192981"/>
          </a:xfrm>
          <a:custGeom>
            <a:avLst/>
            <a:gdLst/>
            <a:ahLst/>
            <a:cxnLst/>
            <a:rect l="l" t="t" r="r" b="b"/>
            <a:pathLst>
              <a:path w="13594056" h="9192981">
                <a:moveTo>
                  <a:pt x="0" y="0"/>
                </a:moveTo>
                <a:lnTo>
                  <a:pt x="13594057" y="0"/>
                </a:lnTo>
                <a:lnTo>
                  <a:pt x="13594057" y="9192980"/>
                </a:lnTo>
                <a:lnTo>
                  <a:pt x="0" y="91929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31112">
            <a:off x="18516537" y="1631403"/>
            <a:ext cx="4144837" cy="3914569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67341" y="6319495"/>
            <a:ext cx="2281581" cy="2938805"/>
          </a:xfrm>
          <a:custGeom>
            <a:avLst/>
            <a:gdLst/>
            <a:ahLst/>
            <a:cxnLst/>
            <a:rect l="l" t="t" r="r" b="b"/>
            <a:pathLst>
              <a:path w="2281581" h="2938805">
                <a:moveTo>
                  <a:pt x="0" y="0"/>
                </a:moveTo>
                <a:lnTo>
                  <a:pt x="2281582" y="0"/>
                </a:lnTo>
                <a:lnTo>
                  <a:pt x="2281582" y="2938805"/>
                </a:lnTo>
                <a:lnTo>
                  <a:pt x="0" y="29388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81302" y="283499"/>
            <a:ext cx="2208126" cy="2208126"/>
          </a:xfrm>
          <a:custGeom>
            <a:avLst/>
            <a:gdLst/>
            <a:ahLst/>
            <a:cxnLst/>
            <a:rect l="l" t="t" r="r" b="b"/>
            <a:pathLst>
              <a:path w="2208126" h="2208126">
                <a:moveTo>
                  <a:pt x="0" y="0"/>
                </a:moveTo>
                <a:lnTo>
                  <a:pt x="2208126" y="0"/>
                </a:lnTo>
                <a:lnTo>
                  <a:pt x="2208126" y="2208125"/>
                </a:lnTo>
                <a:lnTo>
                  <a:pt x="0" y="220812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21883" y="7788898"/>
            <a:ext cx="1609881" cy="1609881"/>
          </a:xfrm>
          <a:custGeom>
            <a:avLst/>
            <a:gdLst/>
            <a:ahLst/>
            <a:cxnLst/>
            <a:rect l="l" t="t" r="r" b="b"/>
            <a:pathLst>
              <a:path w="1609881" h="1609881">
                <a:moveTo>
                  <a:pt x="0" y="0"/>
                </a:moveTo>
                <a:lnTo>
                  <a:pt x="1609881" y="0"/>
                </a:lnTo>
                <a:lnTo>
                  <a:pt x="1609881" y="1609880"/>
                </a:lnTo>
                <a:lnTo>
                  <a:pt x="0" y="1609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113286" y="2036160"/>
            <a:ext cx="10344181" cy="3581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43"/>
              </a:lnSpc>
            </a:pPr>
            <a:r>
              <a:rPr lang="en-US" sz="15452" dirty="0">
                <a:solidFill>
                  <a:srgbClr val="FFFFFF"/>
                </a:solidFill>
                <a:latin typeface="Lazydog"/>
              </a:rPr>
              <a:t>LỚP NHÀ TRẺ 24-36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57599" y="6739004"/>
            <a:ext cx="10799867" cy="1940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9600" dirty="0">
                <a:solidFill>
                  <a:srgbClr val="FFFFFF"/>
                </a:solidFill>
                <a:latin typeface="UVN Huong Que Nang" panose="020E0804040705030404" pitchFamily="34" charset="0"/>
              </a:rPr>
              <a:t>NỘI QUY LỚP HỌC</a:t>
            </a:r>
          </a:p>
          <a:p>
            <a:pPr algn="ctr">
              <a:lnSpc>
                <a:spcPts val="6999"/>
              </a:lnSpc>
            </a:pPr>
            <a:endParaRPr lang="en-US" sz="9600" dirty="0">
              <a:solidFill>
                <a:srgbClr val="FFFFFF"/>
              </a:solidFill>
              <a:latin typeface="KG Primary Penmanshi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562796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789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87007" y="548215"/>
            <a:ext cx="1483386" cy="1483386"/>
          </a:xfrm>
          <a:custGeom>
            <a:avLst/>
            <a:gdLst/>
            <a:ahLst/>
            <a:cxnLst/>
            <a:rect l="l" t="t" r="r" b="b"/>
            <a:pathLst>
              <a:path w="1483386" h="1483386">
                <a:moveTo>
                  <a:pt x="1483386" y="0"/>
                </a:moveTo>
                <a:lnTo>
                  <a:pt x="0" y="0"/>
                </a:lnTo>
                <a:lnTo>
                  <a:pt x="0" y="1483386"/>
                </a:lnTo>
                <a:lnTo>
                  <a:pt x="1483386" y="1483386"/>
                </a:lnTo>
                <a:lnTo>
                  <a:pt x="14833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85786" flipH="1">
            <a:off x="-738033" y="740929"/>
            <a:ext cx="8596217" cy="5211457"/>
          </a:xfrm>
          <a:custGeom>
            <a:avLst/>
            <a:gdLst/>
            <a:ahLst/>
            <a:cxnLst/>
            <a:rect l="l" t="t" r="r" b="b"/>
            <a:pathLst>
              <a:path w="8596217" h="5211457">
                <a:moveTo>
                  <a:pt x="8596217" y="0"/>
                </a:moveTo>
                <a:lnTo>
                  <a:pt x="0" y="0"/>
                </a:lnTo>
                <a:lnTo>
                  <a:pt x="0" y="5211457"/>
                </a:lnTo>
                <a:lnTo>
                  <a:pt x="8596217" y="5211457"/>
                </a:lnTo>
                <a:lnTo>
                  <a:pt x="85962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470519">
            <a:off x="248017" y="2028384"/>
            <a:ext cx="6919188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000000"/>
                </a:solidFill>
                <a:latin typeface="UVN Thanh Pho Nang" panose="02060406040706070204" pitchFamily="18" charset="0"/>
              </a:rPr>
              <a:t>LỚP CHÚNG MÌNH LÀ LỚP NÀO CÁC CON NHỈ?</a:t>
            </a:r>
          </a:p>
        </p:txBody>
      </p:sp>
      <p:sp>
        <p:nvSpPr>
          <p:cNvPr id="6" name="Freeform 6"/>
          <p:cNvSpPr/>
          <p:nvPr/>
        </p:nvSpPr>
        <p:spPr>
          <a:xfrm rot="1475651">
            <a:off x="13928013" y="466239"/>
            <a:ext cx="2865048" cy="2865048"/>
          </a:xfrm>
          <a:custGeom>
            <a:avLst/>
            <a:gdLst/>
            <a:ahLst/>
            <a:cxnLst/>
            <a:rect l="l" t="t" r="r" b="b"/>
            <a:pathLst>
              <a:path w="2865048" h="2865048">
                <a:moveTo>
                  <a:pt x="0" y="0"/>
                </a:moveTo>
                <a:lnTo>
                  <a:pt x="2865048" y="0"/>
                </a:lnTo>
                <a:lnTo>
                  <a:pt x="2865048" y="2865048"/>
                </a:lnTo>
                <a:lnTo>
                  <a:pt x="0" y="28650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29059">
            <a:off x="6996978" y="2126496"/>
            <a:ext cx="10546106" cy="7131804"/>
          </a:xfrm>
          <a:custGeom>
            <a:avLst/>
            <a:gdLst/>
            <a:ahLst/>
            <a:cxnLst/>
            <a:rect l="l" t="t" r="r" b="b"/>
            <a:pathLst>
              <a:path w="10546106" h="7131804">
                <a:moveTo>
                  <a:pt x="0" y="0"/>
                </a:moveTo>
                <a:lnTo>
                  <a:pt x="10546106" y="0"/>
                </a:lnTo>
                <a:lnTo>
                  <a:pt x="10546106" y="7131804"/>
                </a:lnTo>
                <a:lnTo>
                  <a:pt x="0" y="71318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429059">
            <a:off x="8670900" y="3620582"/>
            <a:ext cx="7147187" cy="1633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61"/>
              </a:lnSpc>
            </a:pPr>
            <a:r>
              <a:rPr lang="en-US" sz="13518" dirty="0">
                <a:solidFill>
                  <a:srgbClr val="FFFFFF"/>
                </a:solidFill>
                <a:latin typeface="Lazydog"/>
              </a:rPr>
              <a:t>NHÀ TRẺ</a:t>
            </a:r>
          </a:p>
        </p:txBody>
      </p:sp>
      <p:sp>
        <p:nvSpPr>
          <p:cNvPr id="9" name="TextBox 9"/>
          <p:cNvSpPr txBox="1"/>
          <p:nvPr/>
        </p:nvSpPr>
        <p:spPr>
          <a:xfrm rot="429059">
            <a:off x="10406583" y="6057966"/>
            <a:ext cx="5060645" cy="1390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012"/>
              </a:lnSpc>
            </a:pPr>
            <a:r>
              <a:rPr lang="en-US" sz="11508" dirty="0">
                <a:solidFill>
                  <a:srgbClr val="FFFFFF"/>
                </a:solidFill>
                <a:latin typeface="Lazydog"/>
              </a:rPr>
              <a:t>24-36</a:t>
            </a:r>
          </a:p>
        </p:txBody>
      </p:sp>
      <p:sp>
        <p:nvSpPr>
          <p:cNvPr id="10" name="Freeform 10"/>
          <p:cNvSpPr/>
          <p:nvPr/>
        </p:nvSpPr>
        <p:spPr>
          <a:xfrm rot="-1421699">
            <a:off x="-2120188" y="8423936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84470">
            <a:off x="2686951" y="6592820"/>
            <a:ext cx="3395105" cy="1959554"/>
          </a:xfrm>
          <a:custGeom>
            <a:avLst/>
            <a:gdLst/>
            <a:ahLst/>
            <a:cxnLst/>
            <a:rect l="l" t="t" r="r" b="b"/>
            <a:pathLst>
              <a:path w="3395105" h="1959554">
                <a:moveTo>
                  <a:pt x="0" y="0"/>
                </a:moveTo>
                <a:lnTo>
                  <a:pt x="3395106" y="0"/>
                </a:lnTo>
                <a:lnTo>
                  <a:pt x="3395106" y="1959555"/>
                </a:lnTo>
                <a:lnTo>
                  <a:pt x="0" y="19595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23400" flipH="1">
            <a:off x="14101530" y="8528587"/>
            <a:ext cx="2000700" cy="2000700"/>
          </a:xfrm>
          <a:custGeom>
            <a:avLst/>
            <a:gdLst/>
            <a:ahLst/>
            <a:cxnLst/>
            <a:rect l="l" t="t" r="r" b="b"/>
            <a:pathLst>
              <a:path w="2000700" h="2000700">
                <a:moveTo>
                  <a:pt x="2000700" y="0"/>
                </a:moveTo>
                <a:lnTo>
                  <a:pt x="0" y="0"/>
                </a:lnTo>
                <a:lnTo>
                  <a:pt x="0" y="2000700"/>
                </a:lnTo>
                <a:lnTo>
                  <a:pt x="2000700" y="2000700"/>
                </a:lnTo>
                <a:lnTo>
                  <a:pt x="20007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7667" y="5223941"/>
            <a:ext cx="19108603" cy="10741686"/>
          </a:xfrm>
          <a:custGeom>
            <a:avLst/>
            <a:gdLst/>
            <a:ahLst/>
            <a:cxnLst/>
            <a:rect l="l" t="t" r="r" b="b"/>
            <a:pathLst>
              <a:path w="19108603" h="10741686">
                <a:moveTo>
                  <a:pt x="0" y="0"/>
                </a:moveTo>
                <a:lnTo>
                  <a:pt x="19108603" y="0"/>
                </a:lnTo>
                <a:lnTo>
                  <a:pt x="19108603" y="10741685"/>
                </a:lnTo>
                <a:lnTo>
                  <a:pt x="0" y="10741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7892"/>
            </a:stretch>
          </a:blipFill>
        </p:spPr>
      </p:sp>
      <p:sp>
        <p:nvSpPr>
          <p:cNvPr id="3" name="Freeform 3"/>
          <p:cNvSpPr/>
          <p:nvPr/>
        </p:nvSpPr>
        <p:spPr>
          <a:xfrm rot="-2266968">
            <a:off x="12723482" y="7503898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123570" y="3588687"/>
            <a:ext cx="2208126" cy="2208126"/>
          </a:xfrm>
          <a:custGeom>
            <a:avLst/>
            <a:gdLst/>
            <a:ahLst/>
            <a:cxnLst/>
            <a:rect l="l" t="t" r="r" b="b"/>
            <a:pathLst>
              <a:path w="2208126" h="2208126">
                <a:moveTo>
                  <a:pt x="0" y="2208126"/>
                </a:moveTo>
                <a:lnTo>
                  <a:pt x="2208125" y="2208126"/>
                </a:lnTo>
                <a:lnTo>
                  <a:pt x="2208125" y="0"/>
                </a:lnTo>
                <a:lnTo>
                  <a:pt x="0" y="0"/>
                </a:lnTo>
                <a:lnTo>
                  <a:pt x="0" y="22081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1696" y="255761"/>
            <a:ext cx="1609881" cy="1609881"/>
          </a:xfrm>
          <a:custGeom>
            <a:avLst/>
            <a:gdLst/>
            <a:ahLst/>
            <a:cxnLst/>
            <a:rect l="l" t="t" r="r" b="b"/>
            <a:pathLst>
              <a:path w="1609881" h="1609881">
                <a:moveTo>
                  <a:pt x="0" y="0"/>
                </a:moveTo>
                <a:lnTo>
                  <a:pt x="1609881" y="0"/>
                </a:lnTo>
                <a:lnTo>
                  <a:pt x="1609881" y="1609881"/>
                </a:lnTo>
                <a:lnTo>
                  <a:pt x="0" y="16098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954608" y="2373781"/>
            <a:ext cx="1609881" cy="1609881"/>
          </a:xfrm>
          <a:custGeom>
            <a:avLst/>
            <a:gdLst/>
            <a:ahLst/>
            <a:cxnLst/>
            <a:rect l="l" t="t" r="r" b="b"/>
            <a:pathLst>
              <a:path w="1609881" h="1609881">
                <a:moveTo>
                  <a:pt x="1609881" y="0"/>
                </a:moveTo>
                <a:lnTo>
                  <a:pt x="0" y="0"/>
                </a:lnTo>
                <a:lnTo>
                  <a:pt x="0" y="1609881"/>
                </a:lnTo>
                <a:lnTo>
                  <a:pt x="1609881" y="1609881"/>
                </a:lnTo>
                <a:lnTo>
                  <a:pt x="160988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 flipH="1" flipV="1">
            <a:off x="4874421" y="-891342"/>
            <a:ext cx="8539159" cy="12230566"/>
          </a:xfrm>
          <a:custGeom>
            <a:avLst/>
            <a:gdLst/>
            <a:ahLst/>
            <a:cxnLst/>
            <a:rect l="l" t="t" r="r" b="b"/>
            <a:pathLst>
              <a:path w="8539159" h="12230566">
                <a:moveTo>
                  <a:pt x="8539158" y="12230565"/>
                </a:moveTo>
                <a:lnTo>
                  <a:pt x="0" y="12230565"/>
                </a:lnTo>
                <a:lnTo>
                  <a:pt x="0" y="0"/>
                </a:lnTo>
                <a:lnTo>
                  <a:pt x="8539158" y="0"/>
                </a:lnTo>
                <a:lnTo>
                  <a:pt x="8539158" y="12230565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7633" y="7931693"/>
            <a:ext cx="4297245" cy="2070491"/>
          </a:xfrm>
          <a:custGeom>
            <a:avLst/>
            <a:gdLst/>
            <a:ahLst/>
            <a:cxnLst/>
            <a:rect l="l" t="t" r="r" b="b"/>
            <a:pathLst>
              <a:path w="4297245" h="2070491">
                <a:moveTo>
                  <a:pt x="0" y="0"/>
                </a:moveTo>
                <a:lnTo>
                  <a:pt x="4297245" y="0"/>
                </a:lnTo>
                <a:lnTo>
                  <a:pt x="4297245" y="2070491"/>
                </a:lnTo>
                <a:lnTo>
                  <a:pt x="0" y="20704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46637" y="2317994"/>
            <a:ext cx="10616073" cy="347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95"/>
              </a:lnSpc>
            </a:pPr>
            <a:r>
              <a:rPr lang="en-US" sz="15052" dirty="0">
                <a:solidFill>
                  <a:srgbClr val="272626"/>
                </a:solidFill>
                <a:latin typeface="UVN Huong Que Nang" panose="020E0804040705030404" pitchFamily="34" charset="0"/>
              </a:rPr>
              <a:t>NỘI QUY LỚP HỌC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50225" y="6606231"/>
            <a:ext cx="9987551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7800" dirty="0">
                <a:solidFill>
                  <a:srgbClr val="000000"/>
                </a:solidFill>
                <a:latin typeface="UVN Thanh Pho Nang" panose="02060406040706070204" pitchFamily="18" charset="0"/>
              </a:rPr>
              <a:t>LỚP NHÀ TRẺ 24-36</a:t>
            </a:r>
          </a:p>
          <a:p>
            <a:pPr algn="ctr">
              <a:lnSpc>
                <a:spcPts val="5459"/>
              </a:lnSpc>
            </a:pPr>
            <a:endParaRPr lang="en-US" sz="7800" dirty="0">
              <a:solidFill>
                <a:srgbClr val="000000"/>
              </a:solidFill>
              <a:latin typeface="UVN Thanh Pho Nang" panose="0206040604070607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719257" flipH="1" flipV="1">
            <a:off x="-2257966" y="-53048"/>
            <a:ext cx="5772266" cy="2308906"/>
          </a:xfrm>
          <a:custGeom>
            <a:avLst/>
            <a:gdLst/>
            <a:ahLst/>
            <a:cxnLst/>
            <a:rect l="l" t="t" r="r" b="b"/>
            <a:pathLst>
              <a:path w="5772266" h="2308906">
                <a:moveTo>
                  <a:pt x="5772266" y="2308907"/>
                </a:moveTo>
                <a:lnTo>
                  <a:pt x="0" y="2308907"/>
                </a:lnTo>
                <a:lnTo>
                  <a:pt x="0" y="0"/>
                </a:lnTo>
                <a:lnTo>
                  <a:pt x="5772266" y="0"/>
                </a:lnTo>
                <a:lnTo>
                  <a:pt x="5772266" y="23089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204317" flipV="1">
            <a:off x="-1249919" y="8334784"/>
            <a:ext cx="2939320" cy="2939320"/>
          </a:xfrm>
          <a:custGeom>
            <a:avLst/>
            <a:gdLst/>
            <a:ahLst/>
            <a:cxnLst/>
            <a:rect l="l" t="t" r="r" b="b"/>
            <a:pathLst>
              <a:path w="2939320" h="2939320">
                <a:moveTo>
                  <a:pt x="0" y="2939319"/>
                </a:moveTo>
                <a:lnTo>
                  <a:pt x="2939320" y="2939319"/>
                </a:lnTo>
                <a:lnTo>
                  <a:pt x="2939320" y="0"/>
                </a:lnTo>
                <a:lnTo>
                  <a:pt x="0" y="0"/>
                </a:lnTo>
                <a:lnTo>
                  <a:pt x="0" y="293931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97096">
            <a:off x="13952479" y="0"/>
            <a:ext cx="1672980" cy="1672980"/>
          </a:xfrm>
          <a:custGeom>
            <a:avLst/>
            <a:gdLst/>
            <a:ahLst/>
            <a:cxnLst/>
            <a:rect l="l" t="t" r="r" b="b"/>
            <a:pathLst>
              <a:path w="1672980" h="1672980">
                <a:moveTo>
                  <a:pt x="0" y="0"/>
                </a:moveTo>
                <a:lnTo>
                  <a:pt x="1672980" y="0"/>
                </a:lnTo>
                <a:lnTo>
                  <a:pt x="1672980" y="1672980"/>
                </a:lnTo>
                <a:lnTo>
                  <a:pt x="0" y="1672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623457" y="1101406"/>
            <a:ext cx="5452799" cy="9595146"/>
            <a:chOff x="0" y="0"/>
            <a:chExt cx="7463943" cy="13134103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7468155" cy="13134104"/>
            </a:xfrm>
            <a:custGeom>
              <a:avLst/>
              <a:gdLst/>
              <a:ahLst/>
              <a:cxnLst/>
              <a:rect l="l" t="t" r="r" b="b"/>
              <a:pathLst>
                <a:path w="7468155" h="13134104">
                  <a:moveTo>
                    <a:pt x="278431" y="16918"/>
                  </a:moveTo>
                  <a:cubicBezTo>
                    <a:pt x="278431" y="16918"/>
                    <a:pt x="604014" y="12258"/>
                    <a:pt x="1003062" y="12454"/>
                  </a:cubicBezTo>
                  <a:cubicBezTo>
                    <a:pt x="5885170" y="12671"/>
                    <a:pt x="7194087" y="0"/>
                    <a:pt x="7194087" y="0"/>
                  </a:cubicBezTo>
                  <a:cubicBezTo>
                    <a:pt x="7261551" y="0"/>
                    <a:pt x="7337488" y="0"/>
                    <a:pt x="7416261" y="85073"/>
                  </a:cubicBezTo>
                  <a:cubicBezTo>
                    <a:pt x="7459239" y="131488"/>
                    <a:pt x="7460308" y="240224"/>
                    <a:pt x="7460712" y="320281"/>
                  </a:cubicBezTo>
                  <a:cubicBezTo>
                    <a:pt x="7460712" y="320281"/>
                    <a:pt x="7459008" y="10244448"/>
                    <a:pt x="7459008" y="12371519"/>
                  </a:cubicBezTo>
                  <a:cubicBezTo>
                    <a:pt x="7459008" y="12585678"/>
                    <a:pt x="7468156" y="12884857"/>
                    <a:pt x="7468156" y="12884857"/>
                  </a:cubicBezTo>
                  <a:cubicBezTo>
                    <a:pt x="7468156" y="13013525"/>
                    <a:pt x="7463986" y="13134104"/>
                    <a:pt x="7211148" y="13125969"/>
                  </a:cubicBezTo>
                  <a:cubicBezTo>
                    <a:pt x="7211148" y="13125969"/>
                    <a:pt x="6834676" y="13105671"/>
                    <a:pt x="6060013" y="13113269"/>
                  </a:cubicBezTo>
                  <a:cubicBezTo>
                    <a:pt x="1937938" y="13121404"/>
                    <a:pt x="304023" y="13134104"/>
                    <a:pt x="304023" y="13134104"/>
                  </a:cubicBezTo>
                  <a:cubicBezTo>
                    <a:pt x="132548" y="13134104"/>
                    <a:pt x="4213" y="13033034"/>
                    <a:pt x="8532" y="12830487"/>
                  </a:cubicBezTo>
                  <a:cubicBezTo>
                    <a:pt x="8532" y="12830487"/>
                    <a:pt x="9630" y="12331946"/>
                    <a:pt x="4815" y="251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AD243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074254" y="1508996"/>
            <a:ext cx="4551206" cy="7585343"/>
            <a:chOff x="0" y="0"/>
            <a:chExt cx="381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810000" cy="6350000"/>
            </a:xfrm>
            <a:custGeom>
              <a:avLst/>
              <a:gdLst/>
              <a:ahLst/>
              <a:cxnLst/>
              <a:rect l="l" t="t" r="r" b="b"/>
              <a:pathLst>
                <a:path w="3810000" h="6350000">
                  <a:moveTo>
                    <a:pt x="2794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2794000" y="0"/>
                  </a:lnTo>
                  <a:cubicBezTo>
                    <a:pt x="3355340" y="0"/>
                    <a:pt x="3810000" y="454660"/>
                    <a:pt x="3810000" y="1016000"/>
                  </a:cubicBezTo>
                  <a:lnTo>
                    <a:pt x="3810000" y="5334000"/>
                  </a:lnTo>
                  <a:cubicBezTo>
                    <a:pt x="3810000" y="5895340"/>
                    <a:pt x="3355340" y="6350000"/>
                    <a:pt x="2794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75078" r="-7507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810000" cy="6350000"/>
            </a:xfrm>
            <a:custGeom>
              <a:avLst/>
              <a:gdLst/>
              <a:ahLst/>
              <a:cxnLst/>
              <a:rect l="l" t="t" r="r" b="b"/>
              <a:pathLst>
                <a:path w="3810000" h="6350000">
                  <a:moveTo>
                    <a:pt x="2794000" y="19050"/>
                  </a:moveTo>
                  <a:cubicBezTo>
                    <a:pt x="3343910" y="19050"/>
                    <a:pt x="3790950" y="466090"/>
                    <a:pt x="3790950" y="1016000"/>
                  </a:cubicBezTo>
                  <a:lnTo>
                    <a:pt x="3790950" y="5334000"/>
                  </a:lnTo>
                  <a:cubicBezTo>
                    <a:pt x="3790950" y="5883910"/>
                    <a:pt x="3343910" y="6330950"/>
                    <a:pt x="2794000" y="6330950"/>
                  </a:cubicBezTo>
                  <a:lnTo>
                    <a:pt x="1016000" y="6330950"/>
                  </a:lnTo>
                  <a:cubicBezTo>
                    <a:pt x="466090" y="6330950"/>
                    <a:pt x="19050" y="5883910"/>
                    <a:pt x="19050" y="5334000"/>
                  </a:cubicBezTo>
                  <a:lnTo>
                    <a:pt x="19050" y="1016000"/>
                  </a:lnTo>
                  <a:cubicBezTo>
                    <a:pt x="19050" y="466090"/>
                    <a:pt x="466090" y="19050"/>
                    <a:pt x="1016000" y="19050"/>
                  </a:cubicBezTo>
                  <a:lnTo>
                    <a:pt x="2794000" y="19050"/>
                  </a:lnTo>
                  <a:moveTo>
                    <a:pt x="2794000" y="0"/>
                  </a:moveTo>
                  <a:lnTo>
                    <a:pt x="1016000" y="0"/>
                  </a:lnTo>
                  <a:cubicBezTo>
                    <a:pt x="454660" y="0"/>
                    <a:pt x="0" y="454660"/>
                    <a:pt x="0" y="1016000"/>
                  </a:cubicBezTo>
                  <a:lnTo>
                    <a:pt x="0" y="5334000"/>
                  </a:lnTo>
                  <a:cubicBezTo>
                    <a:pt x="0" y="5895340"/>
                    <a:pt x="454660" y="6350000"/>
                    <a:pt x="1016000" y="6350000"/>
                  </a:cubicBezTo>
                  <a:lnTo>
                    <a:pt x="2794000" y="6350000"/>
                  </a:lnTo>
                  <a:cubicBezTo>
                    <a:pt x="3355340" y="6350000"/>
                    <a:pt x="3810000" y="5895340"/>
                    <a:pt x="3810000" y="5334000"/>
                  </a:cubicBezTo>
                  <a:lnTo>
                    <a:pt x="3810000" y="1016000"/>
                  </a:lnTo>
                  <a:cubicBezTo>
                    <a:pt x="3810000" y="454660"/>
                    <a:pt x="3355340" y="0"/>
                    <a:pt x="2794000" y="0"/>
                  </a:cubicBezTo>
                  <a:lnTo>
                    <a:pt x="2794000" y="0"/>
                  </a:lnTo>
                  <a:close/>
                </a:path>
              </a:pathLst>
            </a:custGeom>
            <a:solidFill>
              <a:srgbClr val="32856A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4591185" y="6729513"/>
            <a:ext cx="3557487" cy="3557487"/>
          </a:xfrm>
          <a:custGeom>
            <a:avLst/>
            <a:gdLst/>
            <a:ahLst/>
            <a:cxnLst/>
            <a:rect l="l" t="t" r="r" b="b"/>
            <a:pathLst>
              <a:path w="3557487" h="3557487">
                <a:moveTo>
                  <a:pt x="0" y="0"/>
                </a:moveTo>
                <a:lnTo>
                  <a:pt x="3557487" y="0"/>
                </a:lnTo>
                <a:lnTo>
                  <a:pt x="3557487" y="3557487"/>
                </a:lnTo>
                <a:lnTo>
                  <a:pt x="0" y="35574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32076" y="5328377"/>
            <a:ext cx="9737508" cy="1030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10599" dirty="0">
                <a:solidFill>
                  <a:srgbClr val="000000"/>
                </a:solidFill>
                <a:latin typeface="UVN Thanh Pho Nang" panose="02060406040706070204" pitchFamily="18" charset="0"/>
              </a:rPr>
              <a:t>ĐI HỌC ĐÚNG GIỜ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14420" y="2042396"/>
            <a:ext cx="2000395" cy="2055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794"/>
              </a:lnSpc>
            </a:pPr>
            <a:r>
              <a:rPr lang="en-US" sz="17005" dirty="0">
                <a:solidFill>
                  <a:srgbClr val="000000"/>
                </a:solidFill>
                <a:latin typeface="Lazydog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1539144" y="7795260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004027" flipV="1">
            <a:off x="223193" y="-790921"/>
            <a:ext cx="2208126" cy="2208126"/>
          </a:xfrm>
          <a:custGeom>
            <a:avLst/>
            <a:gdLst/>
            <a:ahLst/>
            <a:cxnLst/>
            <a:rect l="l" t="t" r="r" b="b"/>
            <a:pathLst>
              <a:path w="2208126" h="2208126">
                <a:moveTo>
                  <a:pt x="0" y="2208126"/>
                </a:moveTo>
                <a:lnTo>
                  <a:pt x="2208125" y="2208126"/>
                </a:lnTo>
                <a:lnTo>
                  <a:pt x="2208125" y="0"/>
                </a:lnTo>
                <a:lnTo>
                  <a:pt x="0" y="0"/>
                </a:lnTo>
                <a:lnTo>
                  <a:pt x="0" y="220812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 flipH="1" flipV="1">
            <a:off x="4988215" y="-1787045"/>
            <a:ext cx="9716527" cy="13916900"/>
          </a:xfrm>
          <a:custGeom>
            <a:avLst/>
            <a:gdLst/>
            <a:ahLst/>
            <a:cxnLst/>
            <a:rect l="l" t="t" r="r" b="b"/>
            <a:pathLst>
              <a:path w="9716527" h="13916900">
                <a:moveTo>
                  <a:pt x="9716526" y="13916901"/>
                </a:moveTo>
                <a:lnTo>
                  <a:pt x="0" y="13916901"/>
                </a:lnTo>
                <a:lnTo>
                  <a:pt x="0" y="0"/>
                </a:lnTo>
                <a:lnTo>
                  <a:pt x="9716526" y="0"/>
                </a:lnTo>
                <a:lnTo>
                  <a:pt x="9716526" y="1391690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58442">
            <a:off x="-307832" y="1749817"/>
            <a:ext cx="6391720" cy="6450359"/>
          </a:xfrm>
          <a:custGeom>
            <a:avLst/>
            <a:gdLst/>
            <a:ahLst/>
            <a:cxnLst/>
            <a:rect l="l" t="t" r="r" b="b"/>
            <a:pathLst>
              <a:path w="6391720" h="6450359">
                <a:moveTo>
                  <a:pt x="0" y="0"/>
                </a:moveTo>
                <a:lnTo>
                  <a:pt x="6391720" y="0"/>
                </a:lnTo>
                <a:lnTo>
                  <a:pt x="6391720" y="6450360"/>
                </a:lnTo>
                <a:lnTo>
                  <a:pt x="0" y="64503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12763" y="1517994"/>
            <a:ext cx="10187209" cy="2218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70"/>
              </a:lnSpc>
            </a:pPr>
            <a:r>
              <a:rPr lang="en-US" sz="11814" dirty="0">
                <a:solidFill>
                  <a:srgbClr val="000000"/>
                </a:solidFill>
                <a:latin typeface="UVN Thanh Pho Nang" panose="02060406040706070204" pitchFamily="18" charset="0"/>
              </a:rPr>
              <a:t>TẬP TRUNG TRONG GIỜ HỌC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200426" y="3402602"/>
            <a:ext cx="5596767" cy="559612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10"/>
              <a:stretch>
                <a:fillRect l="-25038" r="-25038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 rot="-530358">
            <a:off x="437100" y="3512641"/>
            <a:ext cx="2640969" cy="302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750"/>
              </a:lnSpc>
            </a:pPr>
            <a:r>
              <a:rPr lang="en-US" sz="25000">
                <a:solidFill>
                  <a:srgbClr val="000000"/>
                </a:solidFill>
                <a:latin typeface="Lazydog"/>
              </a:rPr>
              <a:t>2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7058549" y="257143"/>
            <a:ext cx="1543115" cy="1543115"/>
          </a:xfrm>
          <a:custGeom>
            <a:avLst/>
            <a:gdLst/>
            <a:ahLst/>
            <a:cxnLst/>
            <a:rect l="l" t="t" r="r" b="b"/>
            <a:pathLst>
              <a:path w="1543115" h="1543115">
                <a:moveTo>
                  <a:pt x="1543115" y="0"/>
                </a:moveTo>
                <a:lnTo>
                  <a:pt x="0" y="0"/>
                </a:lnTo>
                <a:lnTo>
                  <a:pt x="0" y="1543114"/>
                </a:lnTo>
                <a:lnTo>
                  <a:pt x="1543115" y="1543114"/>
                </a:lnTo>
                <a:lnTo>
                  <a:pt x="154311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25136" flipH="1" flipV="1">
            <a:off x="16044015" y="7289416"/>
            <a:ext cx="2029068" cy="2065209"/>
          </a:xfrm>
          <a:custGeom>
            <a:avLst/>
            <a:gdLst/>
            <a:ahLst/>
            <a:cxnLst/>
            <a:rect l="l" t="t" r="r" b="b"/>
            <a:pathLst>
              <a:path w="2029068" h="2065209">
                <a:moveTo>
                  <a:pt x="2029068" y="2065209"/>
                </a:moveTo>
                <a:lnTo>
                  <a:pt x="0" y="2065209"/>
                </a:lnTo>
                <a:lnTo>
                  <a:pt x="0" y="0"/>
                </a:lnTo>
                <a:lnTo>
                  <a:pt x="2029068" y="0"/>
                </a:lnTo>
                <a:lnTo>
                  <a:pt x="2029068" y="2065209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9778" y="1028700"/>
            <a:ext cx="11271135" cy="8229600"/>
            <a:chOff x="0" y="0"/>
            <a:chExt cx="15028180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203" t="6880" r="11826"/>
            <a:stretch>
              <a:fillRect/>
            </a:stretch>
          </p:blipFill>
          <p:spPr>
            <a:xfrm>
              <a:off x="0" y="0"/>
              <a:ext cx="15028180" cy="109728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3292397" flipH="1" flipV="1">
            <a:off x="4084915" y="-649008"/>
            <a:ext cx="5549571" cy="2219829"/>
          </a:xfrm>
          <a:custGeom>
            <a:avLst/>
            <a:gdLst/>
            <a:ahLst/>
            <a:cxnLst/>
            <a:rect l="l" t="t" r="r" b="b"/>
            <a:pathLst>
              <a:path w="5549571" h="2219829">
                <a:moveTo>
                  <a:pt x="5549571" y="2219828"/>
                </a:moveTo>
                <a:lnTo>
                  <a:pt x="0" y="2219828"/>
                </a:lnTo>
                <a:lnTo>
                  <a:pt x="0" y="0"/>
                </a:lnTo>
                <a:lnTo>
                  <a:pt x="5549571" y="0"/>
                </a:lnTo>
                <a:lnTo>
                  <a:pt x="5549571" y="221982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316032">
            <a:off x="8627502" y="-1723344"/>
            <a:ext cx="10751277" cy="14193106"/>
          </a:xfrm>
          <a:custGeom>
            <a:avLst/>
            <a:gdLst/>
            <a:ahLst/>
            <a:cxnLst/>
            <a:rect l="l" t="t" r="r" b="b"/>
            <a:pathLst>
              <a:path w="10751277" h="14193106">
                <a:moveTo>
                  <a:pt x="0" y="0"/>
                </a:moveTo>
                <a:lnTo>
                  <a:pt x="10751278" y="0"/>
                </a:lnTo>
                <a:lnTo>
                  <a:pt x="10751278" y="14193105"/>
                </a:lnTo>
                <a:lnTo>
                  <a:pt x="0" y="14193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80484" y="8635383"/>
            <a:ext cx="1505092" cy="1505092"/>
          </a:xfrm>
          <a:custGeom>
            <a:avLst/>
            <a:gdLst/>
            <a:ahLst/>
            <a:cxnLst/>
            <a:rect l="l" t="t" r="r" b="b"/>
            <a:pathLst>
              <a:path w="1505092" h="1505092">
                <a:moveTo>
                  <a:pt x="0" y="0"/>
                </a:moveTo>
                <a:lnTo>
                  <a:pt x="1505093" y="0"/>
                </a:lnTo>
                <a:lnTo>
                  <a:pt x="1505093" y="1505092"/>
                </a:lnTo>
                <a:lnTo>
                  <a:pt x="0" y="15050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27447">
            <a:off x="5841813" y="7532067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481505" y="3848100"/>
            <a:ext cx="9949495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000000"/>
                </a:solidFill>
                <a:latin typeface="UVN Thanh Pho Nang" panose="02060406040706070204" pitchFamily="18" charset="0"/>
              </a:rPr>
              <a:t>TÔN TRỌNG, CHIA SẺ VỚI CÁC BẠN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92259" y="1552575"/>
            <a:ext cx="2109144" cy="202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557"/>
              </a:lnSpc>
            </a:pPr>
            <a:r>
              <a:rPr lang="en-US" sz="16732">
                <a:solidFill>
                  <a:srgbClr val="000000"/>
                </a:solidFill>
                <a:latin typeface="Lazydog"/>
              </a:rPr>
              <a:t>3</a:t>
            </a:r>
          </a:p>
        </p:txBody>
      </p:sp>
      <p:sp>
        <p:nvSpPr>
          <p:cNvPr id="10" name="Freeform 10"/>
          <p:cNvSpPr/>
          <p:nvPr/>
        </p:nvSpPr>
        <p:spPr>
          <a:xfrm rot="984470">
            <a:off x="1578976" y="471006"/>
            <a:ext cx="1932511" cy="1115388"/>
          </a:xfrm>
          <a:custGeom>
            <a:avLst/>
            <a:gdLst/>
            <a:ahLst/>
            <a:cxnLst/>
            <a:rect l="l" t="t" r="r" b="b"/>
            <a:pathLst>
              <a:path w="1932511" h="1115388">
                <a:moveTo>
                  <a:pt x="0" y="0"/>
                </a:moveTo>
                <a:lnTo>
                  <a:pt x="1932511" y="0"/>
                </a:lnTo>
                <a:lnTo>
                  <a:pt x="1932511" y="1115388"/>
                </a:lnTo>
                <a:lnTo>
                  <a:pt x="0" y="1115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3632" y="-386229"/>
            <a:ext cx="11755346" cy="10969810"/>
            <a:chOff x="0" y="0"/>
            <a:chExt cx="11163581" cy="10417589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1167793" cy="10417589"/>
            </a:xfrm>
            <a:custGeom>
              <a:avLst/>
              <a:gdLst/>
              <a:ahLst/>
              <a:cxnLst/>
              <a:rect l="l" t="t" r="r" b="b"/>
              <a:pathLst>
                <a:path w="11167793" h="10417589">
                  <a:moveTo>
                    <a:pt x="278431" y="16918"/>
                  </a:moveTo>
                  <a:cubicBezTo>
                    <a:pt x="278431" y="16918"/>
                    <a:pt x="604014" y="12258"/>
                    <a:pt x="1068932" y="12454"/>
                  </a:cubicBezTo>
                  <a:cubicBezTo>
                    <a:pt x="9116871" y="12671"/>
                    <a:pt x="10893725" y="0"/>
                    <a:pt x="10893725" y="0"/>
                  </a:cubicBezTo>
                  <a:cubicBezTo>
                    <a:pt x="10961189" y="0"/>
                    <a:pt x="11037126" y="0"/>
                    <a:pt x="11115899" y="85073"/>
                  </a:cubicBezTo>
                  <a:cubicBezTo>
                    <a:pt x="11158877" y="131488"/>
                    <a:pt x="11159945" y="240224"/>
                    <a:pt x="11160351" y="320281"/>
                  </a:cubicBezTo>
                  <a:cubicBezTo>
                    <a:pt x="11160351" y="320281"/>
                    <a:pt x="11158646" y="7996858"/>
                    <a:pt x="11158646" y="9655005"/>
                  </a:cubicBezTo>
                  <a:cubicBezTo>
                    <a:pt x="11158646" y="9869163"/>
                    <a:pt x="11167794" y="10168343"/>
                    <a:pt x="11167794" y="10168343"/>
                  </a:cubicBezTo>
                  <a:cubicBezTo>
                    <a:pt x="11167794" y="10297012"/>
                    <a:pt x="11163625" y="10417589"/>
                    <a:pt x="10910787" y="10409455"/>
                  </a:cubicBezTo>
                  <a:cubicBezTo>
                    <a:pt x="10910787" y="10409455"/>
                    <a:pt x="10534314" y="10389157"/>
                    <a:pt x="9405091" y="10396755"/>
                  </a:cubicBezTo>
                  <a:cubicBezTo>
                    <a:pt x="2610034" y="10404889"/>
                    <a:pt x="304023" y="10417589"/>
                    <a:pt x="304023" y="10417589"/>
                  </a:cubicBezTo>
                  <a:cubicBezTo>
                    <a:pt x="132548" y="10417589"/>
                    <a:pt x="4213" y="10316520"/>
                    <a:pt x="8532" y="10113973"/>
                  </a:cubicBezTo>
                  <a:cubicBezTo>
                    <a:pt x="8532" y="10113973"/>
                    <a:pt x="9630" y="9615432"/>
                    <a:pt x="4815" y="213555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AF6"/>
            </a:solidFill>
          </p:spPr>
        </p:sp>
      </p:grpSp>
      <p:sp>
        <p:nvSpPr>
          <p:cNvPr id="4" name="Freeform 4"/>
          <p:cNvSpPr/>
          <p:nvPr/>
        </p:nvSpPr>
        <p:spPr>
          <a:xfrm rot="-2356098">
            <a:off x="-2098260" y="250617"/>
            <a:ext cx="7170061" cy="2868025"/>
          </a:xfrm>
          <a:custGeom>
            <a:avLst/>
            <a:gdLst/>
            <a:ahLst/>
            <a:cxnLst/>
            <a:rect l="l" t="t" r="r" b="b"/>
            <a:pathLst>
              <a:path w="7170061" h="2868025">
                <a:moveTo>
                  <a:pt x="0" y="0"/>
                </a:moveTo>
                <a:lnTo>
                  <a:pt x="7170062" y="0"/>
                </a:lnTo>
                <a:lnTo>
                  <a:pt x="7170062" y="2868024"/>
                </a:lnTo>
                <a:lnTo>
                  <a:pt x="0" y="2868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78572" y="437575"/>
            <a:ext cx="2076606" cy="2076606"/>
          </a:xfrm>
          <a:custGeom>
            <a:avLst/>
            <a:gdLst/>
            <a:ahLst/>
            <a:cxnLst/>
            <a:rect l="l" t="t" r="r" b="b"/>
            <a:pathLst>
              <a:path w="2076606" h="2076606">
                <a:moveTo>
                  <a:pt x="0" y="0"/>
                </a:moveTo>
                <a:lnTo>
                  <a:pt x="2076606" y="0"/>
                </a:lnTo>
                <a:lnTo>
                  <a:pt x="2076606" y="2076606"/>
                </a:lnTo>
                <a:lnTo>
                  <a:pt x="0" y="2076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-570029" y="7659571"/>
            <a:ext cx="3197458" cy="3197458"/>
          </a:xfrm>
          <a:custGeom>
            <a:avLst/>
            <a:gdLst/>
            <a:ahLst/>
            <a:cxnLst/>
            <a:rect l="l" t="t" r="r" b="b"/>
            <a:pathLst>
              <a:path w="3197458" h="3197458">
                <a:moveTo>
                  <a:pt x="0" y="3197458"/>
                </a:moveTo>
                <a:lnTo>
                  <a:pt x="3197458" y="3197458"/>
                </a:lnTo>
                <a:lnTo>
                  <a:pt x="3197458" y="0"/>
                </a:lnTo>
                <a:lnTo>
                  <a:pt x="0" y="0"/>
                </a:lnTo>
                <a:lnTo>
                  <a:pt x="0" y="319745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680017" y="902979"/>
            <a:ext cx="5716638" cy="8574956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8"/>
              <a:stretch>
                <a:fillRect l="-12410" r="-9520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202992" y="4016285"/>
            <a:ext cx="8318671" cy="313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0188" dirty="0">
                <a:solidFill>
                  <a:srgbClr val="000000"/>
                </a:solidFill>
                <a:latin typeface="UVN Thanh Pho Nang" panose="02060406040706070204" pitchFamily="18" charset="0"/>
              </a:rPr>
              <a:t>GIỮ GÌN ĐỒ DÙNG, ĐỒ CHƠI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94163" y="1426854"/>
            <a:ext cx="2250730" cy="210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017"/>
              </a:lnSpc>
            </a:pPr>
            <a:r>
              <a:rPr lang="en-US" sz="17261">
                <a:solidFill>
                  <a:srgbClr val="000000"/>
                </a:solidFill>
                <a:latin typeface="Lazydog"/>
              </a:rPr>
              <a:t>4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660571" y="7123619"/>
            <a:ext cx="2281581" cy="2938805"/>
          </a:xfrm>
          <a:custGeom>
            <a:avLst/>
            <a:gdLst/>
            <a:ahLst/>
            <a:cxnLst/>
            <a:rect l="l" t="t" r="r" b="b"/>
            <a:pathLst>
              <a:path w="2281581" h="2938805">
                <a:moveTo>
                  <a:pt x="0" y="0"/>
                </a:moveTo>
                <a:lnTo>
                  <a:pt x="2281581" y="0"/>
                </a:lnTo>
                <a:lnTo>
                  <a:pt x="2281581" y="2938805"/>
                </a:lnTo>
                <a:lnTo>
                  <a:pt x="0" y="29388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63297" y="-315890"/>
            <a:ext cx="18614595" cy="7445838"/>
            <a:chOff x="0" y="0"/>
            <a:chExt cx="6350000" cy="254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2"/>
              <a:stretch>
                <a:fillRect t="-55116" b="-114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5969000" y="19050"/>
                  </a:moveTo>
                  <a:cubicBezTo>
                    <a:pt x="6168390" y="19050"/>
                    <a:pt x="6330950" y="181610"/>
                    <a:pt x="6330950" y="381000"/>
                  </a:cubicBezTo>
                  <a:lnTo>
                    <a:pt x="6330950" y="2159000"/>
                  </a:lnTo>
                  <a:cubicBezTo>
                    <a:pt x="6330950" y="2358390"/>
                    <a:pt x="6168390" y="2520950"/>
                    <a:pt x="5969000" y="2520950"/>
                  </a:cubicBezTo>
                  <a:lnTo>
                    <a:pt x="381000" y="2520950"/>
                  </a:lnTo>
                  <a:cubicBezTo>
                    <a:pt x="181610" y="2520950"/>
                    <a:pt x="19050" y="2358390"/>
                    <a:pt x="19050" y="2159000"/>
                  </a:cubicBezTo>
                  <a:lnTo>
                    <a:pt x="19050" y="381000"/>
                  </a:lnTo>
                  <a:cubicBezTo>
                    <a:pt x="19050" y="181610"/>
                    <a:pt x="181610" y="19050"/>
                    <a:pt x="381000" y="19050"/>
                  </a:cubicBezTo>
                  <a:lnTo>
                    <a:pt x="5969000" y="19050"/>
                  </a:lnTo>
                  <a:moveTo>
                    <a:pt x="5969000" y="0"/>
                  </a:moveTo>
                  <a:lnTo>
                    <a:pt x="381000" y="0"/>
                  </a:lnTo>
                  <a:cubicBezTo>
                    <a:pt x="170180" y="0"/>
                    <a:pt x="0" y="170180"/>
                    <a:pt x="0" y="381000"/>
                  </a:cubicBezTo>
                  <a:lnTo>
                    <a:pt x="0" y="2159000"/>
                  </a:lnTo>
                  <a:cubicBezTo>
                    <a:pt x="0" y="2369820"/>
                    <a:pt x="170180" y="2540000"/>
                    <a:pt x="381000" y="2540000"/>
                  </a:cubicBezTo>
                  <a:lnTo>
                    <a:pt x="5969000" y="2540000"/>
                  </a:lnTo>
                  <a:cubicBezTo>
                    <a:pt x="6179820" y="2540000"/>
                    <a:pt x="6350000" y="2369820"/>
                    <a:pt x="6350000" y="2159000"/>
                  </a:cubicBezTo>
                  <a:lnTo>
                    <a:pt x="6350000" y="381000"/>
                  </a:lnTo>
                  <a:cubicBezTo>
                    <a:pt x="6350000" y="170180"/>
                    <a:pt x="6179820" y="0"/>
                    <a:pt x="5969000" y="0"/>
                  </a:cubicBezTo>
                  <a:lnTo>
                    <a:pt x="5969000" y="0"/>
                  </a:lnTo>
                  <a:close/>
                </a:path>
              </a:pathLst>
            </a:custGeom>
            <a:solidFill>
              <a:srgbClr val="BF977B"/>
            </a:solidFill>
          </p:spPr>
        </p:sp>
      </p:grpSp>
      <p:sp>
        <p:nvSpPr>
          <p:cNvPr id="5" name="Freeform 5"/>
          <p:cNvSpPr/>
          <p:nvPr/>
        </p:nvSpPr>
        <p:spPr>
          <a:xfrm rot="718234">
            <a:off x="-561900" y="3835148"/>
            <a:ext cx="2153425" cy="2153425"/>
          </a:xfrm>
          <a:custGeom>
            <a:avLst/>
            <a:gdLst/>
            <a:ahLst/>
            <a:cxnLst/>
            <a:rect l="l" t="t" r="r" b="b"/>
            <a:pathLst>
              <a:path w="2153425" h="2153425">
                <a:moveTo>
                  <a:pt x="0" y="0"/>
                </a:moveTo>
                <a:lnTo>
                  <a:pt x="2153425" y="0"/>
                </a:lnTo>
                <a:lnTo>
                  <a:pt x="2153425" y="2153425"/>
                </a:lnTo>
                <a:lnTo>
                  <a:pt x="0" y="21534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658314" y="5650106"/>
            <a:ext cx="19105603" cy="4636894"/>
            <a:chOff x="0" y="0"/>
            <a:chExt cx="15394497" cy="3736215"/>
          </a:xfrm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15398709" cy="3736215"/>
            </a:xfrm>
            <a:custGeom>
              <a:avLst/>
              <a:gdLst/>
              <a:ahLst/>
              <a:cxnLst/>
              <a:rect l="l" t="t" r="r" b="b"/>
              <a:pathLst>
                <a:path w="15398709" h="3736215">
                  <a:moveTo>
                    <a:pt x="278431" y="16918"/>
                  </a:moveTo>
                  <a:cubicBezTo>
                    <a:pt x="278431" y="16918"/>
                    <a:pt x="604014" y="12258"/>
                    <a:pt x="1144261" y="12454"/>
                  </a:cubicBezTo>
                  <a:cubicBezTo>
                    <a:pt x="12812652" y="12671"/>
                    <a:pt x="15124642" y="0"/>
                    <a:pt x="15124642" y="0"/>
                  </a:cubicBezTo>
                  <a:cubicBezTo>
                    <a:pt x="15192105" y="0"/>
                    <a:pt x="15268043" y="0"/>
                    <a:pt x="15346814" y="85073"/>
                  </a:cubicBezTo>
                  <a:cubicBezTo>
                    <a:pt x="15389793" y="131488"/>
                    <a:pt x="15390861" y="240224"/>
                    <a:pt x="15391266" y="320281"/>
                  </a:cubicBezTo>
                  <a:cubicBezTo>
                    <a:pt x="15391266" y="320281"/>
                    <a:pt x="15389562" y="2468818"/>
                    <a:pt x="15389562" y="2973631"/>
                  </a:cubicBezTo>
                  <a:cubicBezTo>
                    <a:pt x="15389562" y="3187790"/>
                    <a:pt x="15398709" y="3486969"/>
                    <a:pt x="15398709" y="3486969"/>
                  </a:cubicBezTo>
                  <a:cubicBezTo>
                    <a:pt x="15398709" y="3615638"/>
                    <a:pt x="15394540" y="3736215"/>
                    <a:pt x="15141703" y="3728081"/>
                  </a:cubicBezTo>
                  <a:cubicBezTo>
                    <a:pt x="15141703" y="3728081"/>
                    <a:pt x="14765230" y="3707783"/>
                    <a:pt x="13230531" y="3715381"/>
                  </a:cubicBezTo>
                  <a:cubicBezTo>
                    <a:pt x="3378644" y="3723515"/>
                    <a:pt x="304023" y="3736215"/>
                    <a:pt x="304023" y="3736215"/>
                  </a:cubicBezTo>
                  <a:cubicBezTo>
                    <a:pt x="132548" y="3736215"/>
                    <a:pt x="4213" y="3635146"/>
                    <a:pt x="8532" y="3432599"/>
                  </a:cubicBezTo>
                  <a:cubicBezTo>
                    <a:pt x="8532" y="3432599"/>
                    <a:pt x="9630" y="2934058"/>
                    <a:pt x="4815" y="1194201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CEC4"/>
            </a:solidFill>
          </p:spPr>
        </p:sp>
      </p:grpSp>
      <p:sp>
        <p:nvSpPr>
          <p:cNvPr id="8" name="Freeform 8"/>
          <p:cNvSpPr/>
          <p:nvPr/>
        </p:nvSpPr>
        <p:spPr>
          <a:xfrm flipV="1">
            <a:off x="0" y="-625992"/>
            <a:ext cx="2346253" cy="2346253"/>
          </a:xfrm>
          <a:custGeom>
            <a:avLst/>
            <a:gdLst/>
            <a:ahLst/>
            <a:cxnLst/>
            <a:rect l="l" t="t" r="r" b="b"/>
            <a:pathLst>
              <a:path w="2346253" h="2346253">
                <a:moveTo>
                  <a:pt x="0" y="2346253"/>
                </a:moveTo>
                <a:lnTo>
                  <a:pt x="2346253" y="2346253"/>
                </a:lnTo>
                <a:lnTo>
                  <a:pt x="2346253" y="0"/>
                </a:lnTo>
                <a:lnTo>
                  <a:pt x="0" y="0"/>
                </a:lnTo>
                <a:lnTo>
                  <a:pt x="0" y="234625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880947" y="6540478"/>
            <a:ext cx="9834304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dirty="0">
                <a:solidFill>
                  <a:srgbClr val="000000"/>
                </a:solidFill>
                <a:latin typeface="UVN Thanh Pho Nang" panose="02060406040706070204" pitchFamily="18" charset="0"/>
              </a:rPr>
              <a:t>KHÔNG ĐƯỢC TỰ Ý ĐI RA KHỎI LỚP HỌC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-648800" y="5650106"/>
            <a:ext cx="7931237" cy="7570726"/>
          </a:xfrm>
          <a:custGeom>
            <a:avLst/>
            <a:gdLst/>
            <a:ahLst/>
            <a:cxnLst/>
            <a:rect l="l" t="t" r="r" b="b"/>
            <a:pathLst>
              <a:path w="7931237" h="7570726">
                <a:moveTo>
                  <a:pt x="7931237" y="0"/>
                </a:moveTo>
                <a:lnTo>
                  <a:pt x="0" y="0"/>
                </a:lnTo>
                <a:lnTo>
                  <a:pt x="0" y="7570727"/>
                </a:lnTo>
                <a:lnTo>
                  <a:pt x="7931237" y="7570727"/>
                </a:lnTo>
                <a:lnTo>
                  <a:pt x="79312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09605" y="6446150"/>
            <a:ext cx="2329615" cy="238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103"/>
              </a:lnSpc>
            </a:pPr>
            <a:r>
              <a:rPr lang="en-US" sz="19659">
                <a:solidFill>
                  <a:srgbClr val="000000"/>
                </a:solidFill>
                <a:latin typeface="Lazydog"/>
              </a:rPr>
              <a:t>5</a:t>
            </a:r>
          </a:p>
        </p:txBody>
      </p:sp>
      <p:sp>
        <p:nvSpPr>
          <p:cNvPr id="12" name="Freeform 12"/>
          <p:cNvSpPr/>
          <p:nvPr/>
        </p:nvSpPr>
        <p:spPr>
          <a:xfrm rot="984470" flipH="1">
            <a:off x="14731775" y="4642459"/>
            <a:ext cx="2526424" cy="1458177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349960" flipV="1">
            <a:off x="15373250" y="81553"/>
            <a:ext cx="4735733" cy="1894293"/>
          </a:xfrm>
          <a:custGeom>
            <a:avLst/>
            <a:gdLst/>
            <a:ahLst/>
            <a:cxnLst/>
            <a:rect l="l" t="t" r="r" b="b"/>
            <a:pathLst>
              <a:path w="4735733" h="1894293">
                <a:moveTo>
                  <a:pt x="0" y="1894294"/>
                </a:moveTo>
                <a:lnTo>
                  <a:pt x="4735733" y="1894294"/>
                </a:lnTo>
                <a:lnTo>
                  <a:pt x="4735733" y="0"/>
                </a:lnTo>
                <a:lnTo>
                  <a:pt x="0" y="0"/>
                </a:lnTo>
                <a:lnTo>
                  <a:pt x="0" y="1894294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2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41765">
            <a:off x="11424379" y="7898189"/>
            <a:ext cx="5284133" cy="6975753"/>
          </a:xfrm>
          <a:custGeom>
            <a:avLst/>
            <a:gdLst/>
            <a:ahLst/>
            <a:cxnLst/>
            <a:rect l="l" t="t" r="r" b="b"/>
            <a:pathLst>
              <a:path w="5284133" h="6975753">
                <a:moveTo>
                  <a:pt x="0" y="0"/>
                </a:moveTo>
                <a:lnTo>
                  <a:pt x="5284132" y="0"/>
                </a:lnTo>
                <a:lnTo>
                  <a:pt x="5284132" y="6975753"/>
                </a:lnTo>
                <a:lnTo>
                  <a:pt x="0" y="6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04949" y="-819888"/>
            <a:ext cx="2062259" cy="2062259"/>
          </a:xfrm>
          <a:custGeom>
            <a:avLst/>
            <a:gdLst/>
            <a:ahLst/>
            <a:cxnLst/>
            <a:rect l="l" t="t" r="r" b="b"/>
            <a:pathLst>
              <a:path w="2062259" h="2062259">
                <a:moveTo>
                  <a:pt x="0" y="0"/>
                </a:moveTo>
                <a:lnTo>
                  <a:pt x="2062258" y="0"/>
                </a:lnTo>
                <a:lnTo>
                  <a:pt x="2062258" y="2062259"/>
                </a:lnTo>
                <a:lnTo>
                  <a:pt x="0" y="20622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07623" y="596207"/>
            <a:ext cx="2944719" cy="1177888"/>
          </a:xfrm>
          <a:custGeom>
            <a:avLst/>
            <a:gdLst/>
            <a:ahLst/>
            <a:cxnLst/>
            <a:rect l="l" t="t" r="r" b="b"/>
            <a:pathLst>
              <a:path w="2944719" h="1177888">
                <a:moveTo>
                  <a:pt x="0" y="0"/>
                </a:moveTo>
                <a:lnTo>
                  <a:pt x="2944719" y="0"/>
                </a:lnTo>
                <a:lnTo>
                  <a:pt x="2944719" y="1177887"/>
                </a:lnTo>
                <a:lnTo>
                  <a:pt x="0" y="1177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321715">
            <a:off x="-602651" y="1486657"/>
            <a:ext cx="2208126" cy="2208126"/>
          </a:xfrm>
          <a:custGeom>
            <a:avLst/>
            <a:gdLst/>
            <a:ahLst/>
            <a:cxnLst/>
            <a:rect l="l" t="t" r="r" b="b"/>
            <a:pathLst>
              <a:path w="2208126" h="2208126">
                <a:moveTo>
                  <a:pt x="0" y="0"/>
                </a:moveTo>
                <a:lnTo>
                  <a:pt x="2208126" y="0"/>
                </a:lnTo>
                <a:lnTo>
                  <a:pt x="2208126" y="2208126"/>
                </a:lnTo>
                <a:lnTo>
                  <a:pt x="0" y="22081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39392" flipV="1">
            <a:off x="-2911877" y="-4198443"/>
            <a:ext cx="7507355" cy="6173812"/>
          </a:xfrm>
          <a:custGeom>
            <a:avLst/>
            <a:gdLst/>
            <a:ahLst/>
            <a:cxnLst/>
            <a:rect l="l" t="t" r="r" b="b"/>
            <a:pathLst>
              <a:path w="7507355" h="6173812">
                <a:moveTo>
                  <a:pt x="0" y="6173812"/>
                </a:moveTo>
                <a:lnTo>
                  <a:pt x="7507355" y="6173812"/>
                </a:lnTo>
                <a:lnTo>
                  <a:pt x="7507355" y="0"/>
                </a:lnTo>
                <a:lnTo>
                  <a:pt x="0" y="0"/>
                </a:lnTo>
                <a:lnTo>
                  <a:pt x="0" y="6173812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31112">
            <a:off x="18516537" y="1631403"/>
            <a:ext cx="4144837" cy="3914569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21883" y="7788898"/>
            <a:ext cx="1609881" cy="1609881"/>
          </a:xfrm>
          <a:custGeom>
            <a:avLst/>
            <a:gdLst/>
            <a:ahLst/>
            <a:cxnLst/>
            <a:rect l="l" t="t" r="r" b="b"/>
            <a:pathLst>
              <a:path w="1609881" h="1609881">
                <a:moveTo>
                  <a:pt x="0" y="0"/>
                </a:moveTo>
                <a:lnTo>
                  <a:pt x="1609881" y="0"/>
                </a:lnTo>
                <a:lnTo>
                  <a:pt x="1609881" y="1609880"/>
                </a:lnTo>
                <a:lnTo>
                  <a:pt x="0" y="1609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76591" y="2885207"/>
            <a:ext cx="17123542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000" dirty="0">
                <a:solidFill>
                  <a:srgbClr val="FFFFFF"/>
                </a:solidFill>
                <a:latin typeface="UVN Huong Que Nang" panose="020E0804040705030404" pitchFamily="34" charset="0"/>
              </a:rPr>
              <a:t>CHÚC CÁC CON MỘT NGÀY VUI VẺ</a:t>
            </a:r>
          </a:p>
        </p:txBody>
      </p:sp>
      <p:sp>
        <p:nvSpPr>
          <p:cNvPr id="10" name="Freeform 10"/>
          <p:cNvSpPr/>
          <p:nvPr/>
        </p:nvSpPr>
        <p:spPr>
          <a:xfrm rot="2112515">
            <a:off x="14028426" y="672456"/>
            <a:ext cx="3172257" cy="2203277"/>
          </a:xfrm>
          <a:custGeom>
            <a:avLst/>
            <a:gdLst/>
            <a:ahLst/>
            <a:cxnLst/>
            <a:rect l="l" t="t" r="r" b="b"/>
            <a:pathLst>
              <a:path w="3172257" h="2203277">
                <a:moveTo>
                  <a:pt x="0" y="0"/>
                </a:moveTo>
                <a:lnTo>
                  <a:pt x="3172258" y="0"/>
                </a:lnTo>
                <a:lnTo>
                  <a:pt x="3172258" y="2203277"/>
                </a:lnTo>
                <a:lnTo>
                  <a:pt x="0" y="22032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544804">
            <a:off x="865736" y="4263841"/>
            <a:ext cx="1523848" cy="2803065"/>
          </a:xfrm>
          <a:custGeom>
            <a:avLst/>
            <a:gdLst/>
            <a:ahLst/>
            <a:cxnLst/>
            <a:rect l="l" t="t" r="r" b="b"/>
            <a:pathLst>
              <a:path w="1523848" h="2803065">
                <a:moveTo>
                  <a:pt x="0" y="0"/>
                </a:moveTo>
                <a:lnTo>
                  <a:pt x="1523848" y="0"/>
                </a:lnTo>
                <a:lnTo>
                  <a:pt x="1523848" y="2803065"/>
                </a:lnTo>
                <a:lnTo>
                  <a:pt x="0" y="28030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092443" flipH="1">
            <a:off x="973224" y="354886"/>
            <a:ext cx="1952306" cy="2263543"/>
          </a:xfrm>
          <a:custGeom>
            <a:avLst/>
            <a:gdLst/>
            <a:ahLst/>
            <a:cxnLst/>
            <a:rect l="l" t="t" r="r" b="b"/>
            <a:pathLst>
              <a:path w="1952306" h="2263543">
                <a:moveTo>
                  <a:pt x="1952306" y="0"/>
                </a:moveTo>
                <a:lnTo>
                  <a:pt x="0" y="0"/>
                </a:lnTo>
                <a:lnTo>
                  <a:pt x="0" y="2263543"/>
                </a:lnTo>
                <a:lnTo>
                  <a:pt x="1952306" y="2263543"/>
                </a:lnTo>
                <a:lnTo>
                  <a:pt x="1952306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300739" y="8448647"/>
            <a:ext cx="2208126" cy="2208126"/>
          </a:xfrm>
          <a:custGeom>
            <a:avLst/>
            <a:gdLst/>
            <a:ahLst/>
            <a:cxnLst/>
            <a:rect l="l" t="t" r="r" b="b"/>
            <a:pathLst>
              <a:path w="2208126" h="2208126">
                <a:moveTo>
                  <a:pt x="0" y="0"/>
                </a:moveTo>
                <a:lnTo>
                  <a:pt x="2208126" y="0"/>
                </a:lnTo>
                <a:lnTo>
                  <a:pt x="2208126" y="2208126"/>
                </a:lnTo>
                <a:lnTo>
                  <a:pt x="0" y="220812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996226">
            <a:off x="14078839" y="6733780"/>
            <a:ext cx="3971843" cy="3152651"/>
          </a:xfrm>
          <a:custGeom>
            <a:avLst/>
            <a:gdLst/>
            <a:ahLst/>
            <a:cxnLst/>
            <a:rect l="l" t="t" r="r" b="b"/>
            <a:pathLst>
              <a:path w="3971843" h="3152651">
                <a:moveTo>
                  <a:pt x="0" y="0"/>
                </a:moveTo>
                <a:lnTo>
                  <a:pt x="3971843" y="0"/>
                </a:lnTo>
                <a:lnTo>
                  <a:pt x="3971843" y="3152650"/>
                </a:lnTo>
                <a:lnTo>
                  <a:pt x="0" y="31526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416157" flipH="1" flipV="1">
            <a:off x="16203742" y="4743049"/>
            <a:ext cx="2576019" cy="2440778"/>
          </a:xfrm>
          <a:custGeom>
            <a:avLst/>
            <a:gdLst/>
            <a:ahLst/>
            <a:cxnLst/>
            <a:rect l="l" t="t" r="r" b="b"/>
            <a:pathLst>
              <a:path w="2576019" h="2440778">
                <a:moveTo>
                  <a:pt x="2576019" y="2440778"/>
                </a:moveTo>
                <a:lnTo>
                  <a:pt x="0" y="2440778"/>
                </a:lnTo>
                <a:lnTo>
                  <a:pt x="0" y="0"/>
                </a:lnTo>
                <a:lnTo>
                  <a:pt x="2576019" y="0"/>
                </a:lnTo>
                <a:lnTo>
                  <a:pt x="2576019" y="2440778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0" y="9284176"/>
            <a:ext cx="1002824" cy="1002824"/>
          </a:xfrm>
          <a:custGeom>
            <a:avLst/>
            <a:gdLst/>
            <a:ahLst/>
            <a:cxnLst/>
            <a:rect l="l" t="t" r="r" b="b"/>
            <a:pathLst>
              <a:path w="1002824" h="1002824">
                <a:moveTo>
                  <a:pt x="0" y="0"/>
                </a:moveTo>
                <a:lnTo>
                  <a:pt x="1002824" y="0"/>
                </a:lnTo>
                <a:lnTo>
                  <a:pt x="1002824" y="1002824"/>
                </a:lnTo>
                <a:lnTo>
                  <a:pt x="0" y="100282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905441" flipH="1">
            <a:off x="9468793" y="-22409"/>
            <a:ext cx="2526424" cy="1458177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3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3" y="1458177"/>
                </a:lnTo>
                <a:lnTo>
                  <a:pt x="2526423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V="1">
            <a:off x="4553948" y="8980447"/>
            <a:ext cx="4794359" cy="1917744"/>
          </a:xfrm>
          <a:custGeom>
            <a:avLst/>
            <a:gdLst/>
            <a:ahLst/>
            <a:cxnLst/>
            <a:rect l="l" t="t" r="r" b="b"/>
            <a:pathLst>
              <a:path w="4794359" h="1917744">
                <a:moveTo>
                  <a:pt x="0" y="1917744"/>
                </a:moveTo>
                <a:lnTo>
                  <a:pt x="4794359" y="1917744"/>
                </a:lnTo>
                <a:lnTo>
                  <a:pt x="4794359" y="0"/>
                </a:lnTo>
                <a:lnTo>
                  <a:pt x="0" y="0"/>
                </a:lnTo>
                <a:lnTo>
                  <a:pt x="0" y="1917744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125136" flipH="1" flipV="1">
            <a:off x="3298433" y="8112403"/>
            <a:ext cx="2419193" cy="2462282"/>
          </a:xfrm>
          <a:custGeom>
            <a:avLst/>
            <a:gdLst/>
            <a:ahLst/>
            <a:cxnLst/>
            <a:rect l="l" t="t" r="r" b="b"/>
            <a:pathLst>
              <a:path w="2419193" h="2462282">
                <a:moveTo>
                  <a:pt x="2419192" y="2462282"/>
                </a:moveTo>
                <a:lnTo>
                  <a:pt x="0" y="2462282"/>
                </a:lnTo>
                <a:lnTo>
                  <a:pt x="0" y="0"/>
                </a:lnTo>
                <a:lnTo>
                  <a:pt x="2419192" y="0"/>
                </a:lnTo>
                <a:lnTo>
                  <a:pt x="2419192" y="2462282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74</Words>
  <Application>Microsoft Office PowerPoint</Application>
  <PresentationFormat>Custom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</vt:lpstr>
      <vt:lpstr>KG Primary Penmanship</vt:lpstr>
      <vt:lpstr>UVN Huong Que Nang</vt:lpstr>
      <vt:lpstr>Arial</vt:lpstr>
      <vt:lpstr>Lazydog</vt:lpstr>
      <vt:lpstr>UVN Thanh Pho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LỚP NHÀ TRẺ 24-36 - NỘI QUY LỚP HỌC</dc:title>
  <cp:lastModifiedBy>Đinh</cp:lastModifiedBy>
  <cp:revision>2</cp:revision>
  <dcterms:created xsi:type="dcterms:W3CDTF">2006-08-16T00:00:00Z</dcterms:created>
  <dcterms:modified xsi:type="dcterms:W3CDTF">2024-06-06T09:40:39Z</dcterms:modified>
  <dc:identifier>DAGHUseGwF0</dc:identifier>
</cp:coreProperties>
</file>