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KG Primary Penmanship" panose="020B0604020202020204" charset="0"/>
      <p:regular r:id="rId12"/>
    </p:embeddedFont>
    <p:embeddedFont>
      <p:font typeface="Paytone One" panose="020B0604020202020204" charset="0"/>
      <p:regular r:id="rId13"/>
    </p:embeddedFont>
    <p:embeddedFont>
      <p:font typeface="UVN Chim Bien Nang" panose="0209080305050A020404" pitchFamily="18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2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650" y="450850"/>
            <a:ext cx="17284700" cy="9385300"/>
            <a:chOff x="0" y="0"/>
            <a:chExt cx="4552349" cy="2471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349" cy="2471849"/>
            </a:xfrm>
            <a:custGeom>
              <a:avLst/>
              <a:gdLst/>
              <a:ahLst/>
              <a:cxnLst/>
              <a:rect l="l" t="t" r="r" b="b"/>
              <a:pathLst>
                <a:path w="4552349" h="2471849">
                  <a:moveTo>
                    <a:pt x="0" y="0"/>
                  </a:moveTo>
                  <a:lnTo>
                    <a:pt x="4552349" y="0"/>
                  </a:lnTo>
                  <a:lnTo>
                    <a:pt x="4552349" y="2471849"/>
                  </a:lnTo>
                  <a:lnTo>
                    <a:pt x="0" y="24718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2349" cy="250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39461" y="5916936"/>
            <a:ext cx="3546889" cy="3919214"/>
          </a:xfrm>
          <a:custGeom>
            <a:avLst/>
            <a:gdLst/>
            <a:ahLst/>
            <a:cxnLst/>
            <a:rect l="l" t="t" r="r" b="b"/>
            <a:pathLst>
              <a:path w="3546889" h="3919214">
                <a:moveTo>
                  <a:pt x="0" y="0"/>
                </a:moveTo>
                <a:lnTo>
                  <a:pt x="3546889" y="0"/>
                </a:lnTo>
                <a:lnTo>
                  <a:pt x="3546889" y="3919214"/>
                </a:lnTo>
                <a:lnTo>
                  <a:pt x="0" y="39192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102628" y="1455899"/>
            <a:ext cx="15795362" cy="4444515"/>
            <a:chOff x="0" y="0"/>
            <a:chExt cx="4160095" cy="11705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0095" cy="1170572"/>
            </a:xfrm>
            <a:custGeom>
              <a:avLst/>
              <a:gdLst/>
              <a:ahLst/>
              <a:cxnLst/>
              <a:rect l="l" t="t" r="r" b="b"/>
              <a:pathLst>
                <a:path w="4160095" h="1170572">
                  <a:moveTo>
                    <a:pt x="0" y="0"/>
                  </a:moveTo>
                  <a:lnTo>
                    <a:pt x="4160095" y="0"/>
                  </a:lnTo>
                  <a:lnTo>
                    <a:pt x="4160095" y="1170572"/>
                  </a:lnTo>
                  <a:lnTo>
                    <a:pt x="0" y="1170572"/>
                  </a:lnTo>
                  <a:close/>
                </a:path>
              </a:pathLst>
            </a:custGeom>
            <a:solidFill>
              <a:srgbClr val="FFF49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160095" cy="1208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07628" y="3456054"/>
            <a:ext cx="15072743" cy="1731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9600" dirty="0">
                <a:solidFill>
                  <a:srgbClr val="000000"/>
                </a:solidFill>
                <a:latin typeface="UVN Chim Bien Nang" panose="0209080305050A020404" pitchFamily="18" charset="0"/>
              </a:rPr>
              <a:t>NHẬN BIẾT TẬP NÓI</a:t>
            </a:r>
          </a:p>
          <a:p>
            <a:pPr algn="ctr">
              <a:lnSpc>
                <a:spcPts val="6600"/>
              </a:lnSpc>
            </a:pPr>
            <a:endParaRPr lang="en-US" sz="9600" dirty="0">
              <a:solidFill>
                <a:srgbClr val="000000"/>
              </a:solidFill>
              <a:latin typeface="UVN Chim Bien Nang" panose="0209080305050A0204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D33293-201A-4E5D-BE21-9E5AA918882B}"/>
              </a:ext>
            </a:extLst>
          </p:cNvPr>
          <p:cNvSpPr txBox="1"/>
          <p:nvPr/>
        </p:nvSpPr>
        <p:spPr>
          <a:xfrm>
            <a:off x="4191000" y="5617876"/>
            <a:ext cx="9144000" cy="185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endParaRPr lang="en-US" sz="9600" dirty="0">
              <a:solidFill>
                <a:srgbClr val="000000"/>
              </a:solidFill>
              <a:latin typeface="UVN Chim Bien Nang" panose="0209080305050A020404" pitchFamily="18" charset="0"/>
            </a:endParaRPr>
          </a:p>
          <a:p>
            <a:pPr algn="ctr">
              <a:lnSpc>
                <a:spcPts val="6600"/>
              </a:lnSpc>
            </a:pPr>
            <a:r>
              <a:rPr lang="en-US" sz="9600" dirty="0">
                <a:solidFill>
                  <a:srgbClr val="000000"/>
                </a:solidFill>
                <a:latin typeface="UVN Chim Bien Nang" panose="0209080305050A020404" pitchFamily="18" charset="0"/>
              </a:rPr>
              <a:t>CON GÀ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650" y="450850"/>
            <a:ext cx="17284700" cy="9385300"/>
            <a:chOff x="0" y="0"/>
            <a:chExt cx="4552349" cy="2471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349" cy="2471849"/>
            </a:xfrm>
            <a:custGeom>
              <a:avLst/>
              <a:gdLst/>
              <a:ahLst/>
              <a:cxnLst/>
              <a:rect l="l" t="t" r="r" b="b"/>
              <a:pathLst>
                <a:path w="4552349" h="2471849">
                  <a:moveTo>
                    <a:pt x="0" y="0"/>
                  </a:moveTo>
                  <a:lnTo>
                    <a:pt x="4552349" y="0"/>
                  </a:lnTo>
                  <a:lnTo>
                    <a:pt x="4552349" y="2471849"/>
                  </a:lnTo>
                  <a:lnTo>
                    <a:pt x="0" y="24718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2349" cy="250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10801" y="1028700"/>
            <a:ext cx="7254708" cy="8229600"/>
            <a:chOff x="0" y="0"/>
            <a:chExt cx="1756508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56508" cy="2167467"/>
            </a:xfrm>
            <a:custGeom>
              <a:avLst/>
              <a:gdLst/>
              <a:ahLst/>
              <a:cxnLst/>
              <a:rect l="l" t="t" r="r" b="b"/>
              <a:pathLst>
                <a:path w="1756508" h="2167467">
                  <a:moveTo>
                    <a:pt x="0" y="0"/>
                  </a:moveTo>
                  <a:lnTo>
                    <a:pt x="1756508" y="0"/>
                  </a:lnTo>
                  <a:lnTo>
                    <a:pt x="1756508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49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56508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416515" y="2552700"/>
            <a:ext cx="7095013" cy="3131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55"/>
              </a:lnSpc>
            </a:pPr>
            <a:r>
              <a:rPr lang="en-US" sz="9600" dirty="0">
                <a:solidFill>
                  <a:srgbClr val="000000"/>
                </a:solidFill>
                <a:latin typeface="UVN Chim Bien Nang" panose="0209080305050A020404" pitchFamily="18" charset="0"/>
              </a:rPr>
              <a:t>ĐẶC ĐIỂM CỦA CON GÀ</a:t>
            </a:r>
          </a:p>
        </p:txBody>
      </p:sp>
      <p:sp>
        <p:nvSpPr>
          <p:cNvPr id="9" name="Freeform 9"/>
          <p:cNvSpPr/>
          <p:nvPr/>
        </p:nvSpPr>
        <p:spPr>
          <a:xfrm>
            <a:off x="1028700" y="1669919"/>
            <a:ext cx="9935687" cy="7588381"/>
          </a:xfrm>
          <a:custGeom>
            <a:avLst/>
            <a:gdLst/>
            <a:ahLst/>
            <a:cxnLst/>
            <a:rect l="l" t="t" r="r" b="b"/>
            <a:pathLst>
              <a:path w="9935687" h="7588381">
                <a:moveTo>
                  <a:pt x="0" y="0"/>
                </a:moveTo>
                <a:lnTo>
                  <a:pt x="9935687" y="0"/>
                </a:lnTo>
                <a:lnTo>
                  <a:pt x="9935687" y="7588381"/>
                </a:lnTo>
                <a:lnTo>
                  <a:pt x="0" y="75883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650" y="450850"/>
            <a:ext cx="17284700" cy="9385300"/>
            <a:chOff x="0" y="0"/>
            <a:chExt cx="4552349" cy="2471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349" cy="2471849"/>
            </a:xfrm>
            <a:custGeom>
              <a:avLst/>
              <a:gdLst/>
              <a:ahLst/>
              <a:cxnLst/>
              <a:rect l="l" t="t" r="r" b="b"/>
              <a:pathLst>
                <a:path w="4552349" h="2471849">
                  <a:moveTo>
                    <a:pt x="0" y="0"/>
                  </a:moveTo>
                  <a:lnTo>
                    <a:pt x="4552349" y="0"/>
                  </a:lnTo>
                  <a:lnTo>
                    <a:pt x="4552349" y="2471849"/>
                  </a:lnTo>
                  <a:lnTo>
                    <a:pt x="0" y="24718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2349" cy="250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998298" y="1238344"/>
            <a:ext cx="6378723" cy="7048313"/>
          </a:xfrm>
          <a:custGeom>
            <a:avLst/>
            <a:gdLst/>
            <a:ahLst/>
            <a:cxnLst/>
            <a:rect l="l" t="t" r="r" b="b"/>
            <a:pathLst>
              <a:path w="6378723" h="7048313">
                <a:moveTo>
                  <a:pt x="0" y="0"/>
                </a:moveTo>
                <a:lnTo>
                  <a:pt x="6378724" y="0"/>
                </a:lnTo>
                <a:lnTo>
                  <a:pt x="6378724" y="7048312"/>
                </a:lnTo>
                <a:lnTo>
                  <a:pt x="0" y="7048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57158" y="800100"/>
            <a:ext cx="8156904" cy="8458200"/>
            <a:chOff x="0" y="0"/>
            <a:chExt cx="194001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0016" cy="2167467"/>
            </a:xfrm>
            <a:custGeom>
              <a:avLst/>
              <a:gdLst/>
              <a:ahLst/>
              <a:cxnLst/>
              <a:rect l="l" t="t" r="r" b="b"/>
              <a:pathLst>
                <a:path w="1940016" h="2167467">
                  <a:moveTo>
                    <a:pt x="0" y="0"/>
                  </a:moveTo>
                  <a:lnTo>
                    <a:pt x="1940016" y="0"/>
                  </a:lnTo>
                  <a:lnTo>
                    <a:pt x="194001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49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4001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10980" y="2219325"/>
            <a:ext cx="7903082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dirty="0">
                <a:solidFill>
                  <a:srgbClr val="000000"/>
                </a:solidFill>
                <a:latin typeface="UVN Chim Bien Nang" panose="0209080305050A020404" pitchFamily="18" charset="0"/>
              </a:rPr>
              <a:t>CON GÀ CÓ HAI PHẦN</a:t>
            </a:r>
          </a:p>
          <a:p>
            <a:pPr algn="l">
              <a:lnSpc>
                <a:spcPts val="6600"/>
              </a:lnSpc>
            </a:pPr>
            <a:endParaRPr lang="en-US" sz="6000" dirty="0">
              <a:solidFill>
                <a:srgbClr val="000000"/>
              </a:solidFill>
              <a:latin typeface="UVN Chim Bien Nang" panose="0209080305050A020404" pitchFamily="18" charset="0"/>
            </a:endParaRPr>
          </a:p>
          <a:p>
            <a:pPr marL="1295400" lvl="1" indent="-647700" algn="l">
              <a:lnSpc>
                <a:spcPts val="6600"/>
              </a:lnSpc>
              <a:buFont typeface="Arial"/>
              <a:buChar char="•"/>
            </a:pPr>
            <a:r>
              <a:rPr lang="en-US" sz="6000" dirty="0">
                <a:solidFill>
                  <a:srgbClr val="000000"/>
                </a:solidFill>
                <a:latin typeface="UVN Chim Bien Nang" panose="0209080305050A020404" pitchFamily="18" charset="0"/>
              </a:rPr>
              <a:t>PHẦN ĐẦU</a:t>
            </a:r>
          </a:p>
          <a:p>
            <a:pPr marL="1295400" lvl="1" indent="-647700" algn="l">
              <a:lnSpc>
                <a:spcPts val="6600"/>
              </a:lnSpc>
              <a:buFont typeface="Arial"/>
              <a:buChar char="•"/>
            </a:pPr>
            <a:r>
              <a:rPr lang="en-US" sz="6000" dirty="0">
                <a:solidFill>
                  <a:srgbClr val="000000"/>
                </a:solidFill>
                <a:latin typeface="UVN Chim Bien Nang" panose="0209080305050A020404" pitchFamily="18" charset="0"/>
              </a:rPr>
              <a:t>PHẦN THÂN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14062" y="1461734"/>
            <a:ext cx="25146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25"/>
              </a:lnSpc>
            </a:pPr>
            <a:r>
              <a:rPr lang="en-US" sz="3841" dirty="0">
                <a:solidFill>
                  <a:srgbClr val="000000"/>
                </a:solidFill>
                <a:latin typeface="UVN Chim Bien Nang" panose="0209080305050A020404" pitchFamily="18" charset="0"/>
              </a:rPr>
              <a:t>PHẦN ĐẦU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120612" y="2219325"/>
            <a:ext cx="301844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25"/>
              </a:lnSpc>
            </a:pPr>
            <a:r>
              <a:rPr lang="en-US" sz="3841" dirty="0">
                <a:solidFill>
                  <a:srgbClr val="000000"/>
                </a:solidFill>
                <a:latin typeface="UVN Chim Bien Nang" panose="0209080305050A020404" pitchFamily="18" charset="0"/>
              </a:rPr>
              <a:t>PHẦN THÂN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F869D5-BE6C-4D83-9D86-147BA1759BF5}"/>
              </a:ext>
            </a:extLst>
          </p:cNvPr>
          <p:cNvCxnSpPr/>
          <p:nvPr/>
        </p:nvCxnSpPr>
        <p:spPr>
          <a:xfrm>
            <a:off x="10439400" y="2000343"/>
            <a:ext cx="762000" cy="4882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566886C-3C29-432E-8510-2109BF4D5270}"/>
              </a:ext>
            </a:extLst>
          </p:cNvPr>
          <p:cNvCxnSpPr/>
          <p:nvPr/>
        </p:nvCxnSpPr>
        <p:spPr>
          <a:xfrm flipH="1">
            <a:off x="16072463" y="2781300"/>
            <a:ext cx="1304557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650" y="450850"/>
            <a:ext cx="17284700" cy="9385300"/>
            <a:chOff x="0" y="0"/>
            <a:chExt cx="4552349" cy="2471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349" cy="2471849"/>
            </a:xfrm>
            <a:custGeom>
              <a:avLst/>
              <a:gdLst/>
              <a:ahLst/>
              <a:cxnLst/>
              <a:rect l="l" t="t" r="r" b="b"/>
              <a:pathLst>
                <a:path w="4552349" h="2471849">
                  <a:moveTo>
                    <a:pt x="0" y="0"/>
                  </a:moveTo>
                  <a:lnTo>
                    <a:pt x="4552349" y="0"/>
                  </a:lnTo>
                  <a:lnTo>
                    <a:pt x="4552349" y="2471849"/>
                  </a:lnTo>
                  <a:lnTo>
                    <a:pt x="0" y="24718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2349" cy="250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770991" y="850553"/>
            <a:ext cx="7770235" cy="8585895"/>
          </a:xfrm>
          <a:custGeom>
            <a:avLst/>
            <a:gdLst/>
            <a:ahLst/>
            <a:cxnLst/>
            <a:rect l="l" t="t" r="r" b="b"/>
            <a:pathLst>
              <a:path w="7770235" h="8585895">
                <a:moveTo>
                  <a:pt x="0" y="0"/>
                </a:moveTo>
                <a:lnTo>
                  <a:pt x="7770235" y="0"/>
                </a:lnTo>
                <a:lnTo>
                  <a:pt x="7770235" y="8585894"/>
                </a:lnTo>
                <a:lnTo>
                  <a:pt x="0" y="8585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222547" y="1768202"/>
            <a:ext cx="2086512" cy="5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5"/>
              </a:lnSpc>
            </a:pPr>
            <a:r>
              <a:rPr lang="en-US" sz="3841" dirty="0">
                <a:solidFill>
                  <a:srgbClr val="000000"/>
                </a:solidFill>
                <a:latin typeface="Paytone One"/>
              </a:rPr>
              <a:t>MẮT GÀ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44611" y="3592541"/>
            <a:ext cx="2086512" cy="5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5"/>
              </a:lnSpc>
            </a:pPr>
            <a:r>
              <a:rPr lang="en-US" sz="3841" dirty="0">
                <a:solidFill>
                  <a:srgbClr val="000000"/>
                </a:solidFill>
                <a:latin typeface="Paytone One"/>
              </a:rPr>
              <a:t>MỎ GÀ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541226" y="4174732"/>
            <a:ext cx="2667047" cy="5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5"/>
              </a:lnSpc>
            </a:pPr>
            <a:r>
              <a:rPr lang="en-US" sz="3841" dirty="0">
                <a:solidFill>
                  <a:srgbClr val="000000"/>
                </a:solidFill>
                <a:latin typeface="Paytone One"/>
              </a:rPr>
              <a:t>ĐUÔI GÀ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97600" y="6231285"/>
            <a:ext cx="2667047" cy="5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5"/>
              </a:lnSpc>
            </a:pPr>
            <a:r>
              <a:rPr lang="en-US" sz="3841" dirty="0">
                <a:solidFill>
                  <a:srgbClr val="000000"/>
                </a:solidFill>
                <a:latin typeface="Paytone One"/>
              </a:rPr>
              <a:t>MÌNH GÀ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52022" y="2515864"/>
            <a:ext cx="2667047" cy="5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5"/>
              </a:lnSpc>
            </a:pPr>
            <a:r>
              <a:rPr lang="en-US" sz="3841" dirty="0">
                <a:solidFill>
                  <a:srgbClr val="000000"/>
                </a:solidFill>
                <a:latin typeface="Paytone One"/>
              </a:rPr>
              <a:t>CÁNH GÀ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43328" y="7494328"/>
            <a:ext cx="2458054" cy="5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5"/>
              </a:lnSpc>
            </a:pPr>
            <a:r>
              <a:rPr lang="en-US" sz="3841" dirty="0">
                <a:solidFill>
                  <a:srgbClr val="000000"/>
                </a:solidFill>
                <a:latin typeface="Paytone One"/>
              </a:rPr>
              <a:t>CHÂN GÀ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9AEB40-D9FA-4094-B8A7-D3EE670FF041}"/>
              </a:ext>
            </a:extLst>
          </p:cNvPr>
          <p:cNvCxnSpPr/>
          <p:nvPr/>
        </p:nvCxnSpPr>
        <p:spPr>
          <a:xfrm>
            <a:off x="5105400" y="2095500"/>
            <a:ext cx="2133600" cy="2263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D72D27-D1F2-46C8-BE08-02728E476069}"/>
              </a:ext>
            </a:extLst>
          </p:cNvPr>
          <p:cNvCxnSpPr>
            <a:cxnSpLocks/>
          </p:cNvCxnSpPr>
          <p:nvPr/>
        </p:nvCxnSpPr>
        <p:spPr>
          <a:xfrm>
            <a:off x="4779664" y="3740150"/>
            <a:ext cx="1417050" cy="315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7EC3BB-4B38-44E6-BDD6-D47EDFC050EE}"/>
              </a:ext>
            </a:extLst>
          </p:cNvPr>
          <p:cNvCxnSpPr/>
          <p:nvPr/>
        </p:nvCxnSpPr>
        <p:spPr>
          <a:xfrm>
            <a:off x="6335979" y="6508093"/>
            <a:ext cx="11048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05CC8E-A758-4D9D-A49C-2D2EEAC39551}"/>
              </a:ext>
            </a:extLst>
          </p:cNvPr>
          <p:cNvCxnSpPr/>
          <p:nvPr/>
        </p:nvCxnSpPr>
        <p:spPr>
          <a:xfrm flipH="1">
            <a:off x="11049000" y="2933700"/>
            <a:ext cx="1244807" cy="14798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B6E52B-4021-4977-B9F5-A06DB436D599}"/>
              </a:ext>
            </a:extLst>
          </p:cNvPr>
          <p:cNvCxnSpPr>
            <a:cxnSpLocks/>
          </p:cNvCxnSpPr>
          <p:nvPr/>
        </p:nvCxnSpPr>
        <p:spPr>
          <a:xfrm flipH="1">
            <a:off x="13421127" y="4705489"/>
            <a:ext cx="1318041" cy="917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7A6B9C-5C68-4194-ABBE-B7105E20940B}"/>
              </a:ext>
            </a:extLst>
          </p:cNvPr>
          <p:cNvCxnSpPr>
            <a:cxnSpLocks/>
          </p:cNvCxnSpPr>
          <p:nvPr/>
        </p:nvCxnSpPr>
        <p:spPr>
          <a:xfrm flipH="1">
            <a:off x="10975766" y="7998926"/>
            <a:ext cx="1318041" cy="917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650" y="450850"/>
            <a:ext cx="17284700" cy="9385300"/>
            <a:chOff x="0" y="0"/>
            <a:chExt cx="4552349" cy="2471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349" cy="2471849"/>
            </a:xfrm>
            <a:custGeom>
              <a:avLst/>
              <a:gdLst/>
              <a:ahLst/>
              <a:cxnLst/>
              <a:rect l="l" t="t" r="r" b="b"/>
              <a:pathLst>
                <a:path w="4552349" h="2471849">
                  <a:moveTo>
                    <a:pt x="0" y="0"/>
                  </a:moveTo>
                  <a:lnTo>
                    <a:pt x="4552349" y="0"/>
                  </a:lnTo>
                  <a:lnTo>
                    <a:pt x="4552349" y="2471849"/>
                  </a:lnTo>
                  <a:lnTo>
                    <a:pt x="0" y="24718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2349" cy="250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7692" y="812748"/>
            <a:ext cx="16230600" cy="2795796"/>
            <a:chOff x="0" y="0"/>
            <a:chExt cx="4274726" cy="7363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736341"/>
            </a:xfrm>
            <a:custGeom>
              <a:avLst/>
              <a:gdLst/>
              <a:ahLst/>
              <a:cxnLst/>
              <a:rect l="l" t="t" r="r" b="b"/>
              <a:pathLst>
                <a:path w="4274726" h="736341">
                  <a:moveTo>
                    <a:pt x="0" y="0"/>
                  </a:moveTo>
                  <a:lnTo>
                    <a:pt x="4274726" y="0"/>
                  </a:lnTo>
                  <a:lnTo>
                    <a:pt x="4274726" y="736341"/>
                  </a:lnTo>
                  <a:lnTo>
                    <a:pt x="0" y="736341"/>
                  </a:lnTo>
                  <a:close/>
                </a:path>
              </a:pathLst>
            </a:custGeom>
            <a:solidFill>
              <a:srgbClr val="FFF49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774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635377" y="4189228"/>
            <a:ext cx="3680855" cy="4362495"/>
          </a:xfrm>
          <a:custGeom>
            <a:avLst/>
            <a:gdLst/>
            <a:ahLst/>
            <a:cxnLst/>
            <a:rect l="l" t="t" r="r" b="b"/>
            <a:pathLst>
              <a:path w="3680855" h="4362495">
                <a:moveTo>
                  <a:pt x="0" y="0"/>
                </a:moveTo>
                <a:lnTo>
                  <a:pt x="3680855" y="0"/>
                </a:lnTo>
                <a:lnTo>
                  <a:pt x="3680855" y="4362495"/>
                </a:lnTo>
                <a:lnTo>
                  <a:pt x="0" y="4362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02100" y="4382694"/>
            <a:ext cx="4756994" cy="4114800"/>
          </a:xfrm>
          <a:custGeom>
            <a:avLst/>
            <a:gdLst/>
            <a:ahLst/>
            <a:cxnLst/>
            <a:rect l="l" t="t" r="r" b="b"/>
            <a:pathLst>
              <a:path w="4756994" h="4114800">
                <a:moveTo>
                  <a:pt x="0" y="0"/>
                </a:moveTo>
                <a:lnTo>
                  <a:pt x="4756994" y="0"/>
                </a:lnTo>
                <a:lnTo>
                  <a:pt x="47569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75296" y="4062072"/>
            <a:ext cx="3249079" cy="4616808"/>
          </a:xfrm>
          <a:custGeom>
            <a:avLst/>
            <a:gdLst/>
            <a:ahLst/>
            <a:cxnLst/>
            <a:rect l="l" t="t" r="r" b="b"/>
            <a:pathLst>
              <a:path w="3249079" h="4616808">
                <a:moveTo>
                  <a:pt x="0" y="0"/>
                </a:moveTo>
                <a:lnTo>
                  <a:pt x="3249079" y="0"/>
                </a:lnTo>
                <a:lnTo>
                  <a:pt x="3249079" y="4616808"/>
                </a:lnTo>
                <a:lnTo>
                  <a:pt x="0" y="46168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590800" y="1753864"/>
            <a:ext cx="13343283" cy="1850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9600" dirty="0">
                <a:solidFill>
                  <a:srgbClr val="000000"/>
                </a:solidFill>
                <a:latin typeface="UVN Chim Bien Nang" panose="0209080305050A020404" pitchFamily="18" charset="0"/>
              </a:rPr>
              <a:t>MỞ RỘNG</a:t>
            </a:r>
          </a:p>
          <a:p>
            <a:pPr algn="ctr">
              <a:lnSpc>
                <a:spcPts val="6600"/>
              </a:lnSpc>
            </a:pPr>
            <a:endParaRPr lang="en-US" sz="9600" dirty="0">
              <a:solidFill>
                <a:srgbClr val="000000"/>
              </a:solidFill>
              <a:latin typeface="KG Primary Penmanship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455209" y="8599348"/>
            <a:ext cx="2347425" cy="75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4000" dirty="0">
                <a:solidFill>
                  <a:srgbClr val="000000"/>
                </a:solidFill>
                <a:latin typeface="UVN Chim Bien Nang" panose="0209080305050A020404" pitchFamily="18" charset="0"/>
              </a:rPr>
              <a:t>GÀ MÁI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84516" y="8599348"/>
            <a:ext cx="3206617" cy="75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4000" dirty="0">
                <a:solidFill>
                  <a:srgbClr val="000000"/>
                </a:solidFill>
                <a:latin typeface="UVN Chim Bien Nang" panose="0209080305050A020404" pitchFamily="18" charset="0"/>
              </a:rPr>
              <a:t>GÀ TRỐNG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02902" y="8599348"/>
            <a:ext cx="2393868" cy="75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4000" dirty="0">
                <a:solidFill>
                  <a:srgbClr val="000000"/>
                </a:solidFill>
                <a:latin typeface="UVN Chim Bien Nang" panose="0209080305050A020404" pitchFamily="18" charset="0"/>
              </a:rPr>
              <a:t>GÀ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650" y="450850"/>
            <a:ext cx="17284700" cy="9385300"/>
            <a:chOff x="0" y="0"/>
            <a:chExt cx="4552349" cy="2471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349" cy="2471849"/>
            </a:xfrm>
            <a:custGeom>
              <a:avLst/>
              <a:gdLst/>
              <a:ahLst/>
              <a:cxnLst/>
              <a:rect l="l" t="t" r="r" b="b"/>
              <a:pathLst>
                <a:path w="4552349" h="2471849">
                  <a:moveTo>
                    <a:pt x="0" y="0"/>
                  </a:moveTo>
                  <a:lnTo>
                    <a:pt x="4552349" y="0"/>
                  </a:lnTo>
                  <a:lnTo>
                    <a:pt x="4552349" y="2471849"/>
                  </a:lnTo>
                  <a:lnTo>
                    <a:pt x="0" y="24718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2349" cy="250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7634197"/>
            <a:chOff x="0" y="0"/>
            <a:chExt cx="4274726" cy="20106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010653"/>
            </a:xfrm>
            <a:custGeom>
              <a:avLst/>
              <a:gdLst/>
              <a:ahLst/>
              <a:cxnLst/>
              <a:rect l="l" t="t" r="r" b="b"/>
              <a:pathLst>
                <a:path w="4274726" h="2010653">
                  <a:moveTo>
                    <a:pt x="0" y="0"/>
                  </a:moveTo>
                  <a:lnTo>
                    <a:pt x="4274726" y="0"/>
                  </a:lnTo>
                  <a:lnTo>
                    <a:pt x="4274726" y="2010653"/>
                  </a:lnTo>
                  <a:lnTo>
                    <a:pt x="0" y="2010653"/>
                  </a:lnTo>
                  <a:close/>
                </a:path>
              </a:pathLst>
            </a:custGeom>
            <a:solidFill>
              <a:srgbClr val="FFF49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048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49663" y="3548930"/>
            <a:ext cx="15242659" cy="259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2"/>
              </a:lnSpc>
            </a:pPr>
            <a:r>
              <a:rPr lang="en-US" sz="9156" dirty="0">
                <a:solidFill>
                  <a:srgbClr val="000000"/>
                </a:solidFill>
                <a:latin typeface="UVN Chim Bien Nang" panose="0209080305050A020404" pitchFamily="18" charset="0"/>
              </a:rPr>
              <a:t>CHÚC CÁC CON</a:t>
            </a:r>
          </a:p>
          <a:p>
            <a:pPr algn="ctr">
              <a:lnSpc>
                <a:spcPts val="10072"/>
              </a:lnSpc>
            </a:pPr>
            <a:r>
              <a:rPr lang="en-US" sz="9156" dirty="0">
                <a:solidFill>
                  <a:srgbClr val="000000"/>
                </a:solidFill>
                <a:latin typeface="UVN Chim Bien Nang" panose="0209080305050A020404" pitchFamily="18" charset="0"/>
              </a:rPr>
              <a:t> MỘT NGÀY HỌC THÚ VỊ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53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UVN Chim Bien Nang</vt:lpstr>
      <vt:lpstr>Paytone One</vt:lpstr>
      <vt:lpstr>Arial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NHẬN BIẾT TẬP NÓI CON GÀ</dc:title>
  <cp:lastModifiedBy>Đinh</cp:lastModifiedBy>
  <cp:revision>3</cp:revision>
  <dcterms:created xsi:type="dcterms:W3CDTF">2006-08-16T00:00:00Z</dcterms:created>
  <dcterms:modified xsi:type="dcterms:W3CDTF">2024-06-06T09:05:52Z</dcterms:modified>
  <dc:identifier>DAGHVz_3D98</dc:identifier>
</cp:coreProperties>
</file>