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UVN Thanh Pho Nang" panose="02060406040706070204" pitchFamily="18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09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3"/>
                    <a:pt x="8676709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6" name="Freeform 6"/>
          <p:cNvSpPr/>
          <p:nvPr/>
        </p:nvSpPr>
        <p:spPr>
          <a:xfrm rot="1003807">
            <a:off x="615267" y="5216080"/>
            <a:ext cx="4030982" cy="4346072"/>
          </a:xfrm>
          <a:custGeom>
            <a:avLst/>
            <a:gdLst/>
            <a:ahLst/>
            <a:cxnLst/>
            <a:rect l="l" t="t" r="r" b="b"/>
            <a:pathLst>
              <a:path w="4030982" h="4346072">
                <a:moveTo>
                  <a:pt x="0" y="0"/>
                </a:moveTo>
                <a:lnTo>
                  <a:pt x="4030981" y="0"/>
                </a:lnTo>
                <a:lnTo>
                  <a:pt x="4030981" y="4346072"/>
                </a:lnTo>
                <a:lnTo>
                  <a:pt x="0" y="4346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40605" y="-1098023"/>
            <a:ext cx="4634928" cy="5304638"/>
          </a:xfrm>
          <a:custGeom>
            <a:avLst/>
            <a:gdLst/>
            <a:ahLst/>
            <a:cxnLst/>
            <a:rect l="l" t="t" r="r" b="b"/>
            <a:pathLst>
              <a:path w="4634928" h="5304638">
                <a:moveTo>
                  <a:pt x="0" y="0"/>
                </a:moveTo>
                <a:lnTo>
                  <a:pt x="4634928" y="0"/>
                </a:lnTo>
                <a:lnTo>
                  <a:pt x="4634928" y="5304638"/>
                </a:lnTo>
                <a:lnTo>
                  <a:pt x="0" y="5304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63434">
            <a:off x="15325003" y="6535465"/>
            <a:ext cx="2509545" cy="2990495"/>
          </a:xfrm>
          <a:custGeom>
            <a:avLst/>
            <a:gdLst/>
            <a:ahLst/>
            <a:cxnLst/>
            <a:rect l="l" t="t" r="r" b="b"/>
            <a:pathLst>
              <a:path w="2509545" h="2990495">
                <a:moveTo>
                  <a:pt x="0" y="0"/>
                </a:moveTo>
                <a:lnTo>
                  <a:pt x="2509545" y="0"/>
                </a:lnTo>
                <a:lnTo>
                  <a:pt x="2509545" y="2990495"/>
                </a:lnTo>
                <a:lnTo>
                  <a:pt x="0" y="2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" b="-6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7758" y="2286603"/>
            <a:ext cx="12652484" cy="319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8"/>
              </a:lnSpc>
            </a:pPr>
            <a:r>
              <a:rPr lang="en-US" sz="9126" dirty="0">
                <a:solidFill>
                  <a:srgbClr val="1C4F59"/>
                </a:solidFill>
                <a:latin typeface="UVN Thanh Pho Nang" panose="02060406040706070204" pitchFamily="18" charset="0"/>
              </a:rPr>
              <a:t>NHẬN BIẾT TẬP NÓI</a:t>
            </a:r>
          </a:p>
          <a:p>
            <a:pPr algn="ctr">
              <a:lnSpc>
                <a:spcPts val="14767"/>
              </a:lnSpc>
            </a:pPr>
            <a:r>
              <a:rPr lang="en-US" sz="13425" dirty="0">
                <a:solidFill>
                  <a:srgbClr val="1C4F59"/>
                </a:solidFill>
                <a:latin typeface="UVN Thanh Pho Nang" panose="02060406040706070204" pitchFamily="18" charset="0"/>
              </a:rPr>
              <a:t>ĐÈN TRUNG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871" y="466106"/>
            <a:ext cx="8704588" cy="9354787"/>
          </a:xfrm>
          <a:custGeom>
            <a:avLst/>
            <a:gdLst/>
            <a:ahLst/>
            <a:cxnLst/>
            <a:rect l="l" t="t" r="r" b="b"/>
            <a:pathLst>
              <a:path w="8704588" h="9354787">
                <a:moveTo>
                  <a:pt x="0" y="0"/>
                </a:moveTo>
                <a:lnTo>
                  <a:pt x="8704588" y="0"/>
                </a:lnTo>
                <a:lnTo>
                  <a:pt x="8704588" y="9354786"/>
                </a:lnTo>
                <a:lnTo>
                  <a:pt x="0" y="9354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4" r="-373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67520" y="2011016"/>
            <a:ext cx="9610482" cy="378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67"/>
              </a:lnSpc>
            </a:pPr>
            <a:r>
              <a:rPr lang="en-US" sz="13425" dirty="0">
                <a:solidFill>
                  <a:srgbClr val="FFFFFF"/>
                </a:solidFill>
                <a:latin typeface="UVN Thanh Pho Nang" panose="02060406040706070204" pitchFamily="18" charset="0"/>
              </a:rPr>
              <a:t>ĐÈN </a:t>
            </a:r>
          </a:p>
          <a:p>
            <a:pPr algn="ctr">
              <a:lnSpc>
                <a:spcPts val="14767"/>
              </a:lnSpc>
            </a:pPr>
            <a:r>
              <a:rPr lang="en-US" sz="13425" dirty="0">
                <a:solidFill>
                  <a:srgbClr val="FFFFFF"/>
                </a:solidFill>
                <a:latin typeface="UVN Thanh Pho Nang" panose="02060406040706070204" pitchFamily="18" charset="0"/>
              </a:rPr>
              <a:t>TRUNG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867" y="2414105"/>
            <a:ext cx="8519594" cy="23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7884" dirty="0">
                <a:solidFill>
                  <a:srgbClr val="F47064"/>
                </a:solidFill>
                <a:latin typeface="UVN Thanh Pho Nang" panose="02060406040706070204" pitchFamily="18" charset="0"/>
              </a:rPr>
              <a:t>ĐẶC ĐIỂM CỦA ĐÈN TRUNG THU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144000" y="112115"/>
            <a:ext cx="8704588" cy="9354787"/>
          </a:xfrm>
          <a:custGeom>
            <a:avLst/>
            <a:gdLst/>
            <a:ahLst/>
            <a:cxnLst/>
            <a:rect l="l" t="t" r="r" b="b"/>
            <a:pathLst>
              <a:path w="8704588" h="9354787">
                <a:moveTo>
                  <a:pt x="0" y="0"/>
                </a:moveTo>
                <a:lnTo>
                  <a:pt x="8704588" y="0"/>
                </a:lnTo>
                <a:lnTo>
                  <a:pt x="8704588" y="9354787"/>
                </a:lnTo>
                <a:lnTo>
                  <a:pt x="0" y="9354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4" r="-37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3815" y="297886"/>
            <a:ext cx="8704588" cy="9354787"/>
          </a:xfrm>
          <a:custGeom>
            <a:avLst/>
            <a:gdLst/>
            <a:ahLst/>
            <a:cxnLst/>
            <a:rect l="l" t="t" r="r" b="b"/>
            <a:pathLst>
              <a:path w="8704588" h="9354787">
                <a:moveTo>
                  <a:pt x="0" y="0"/>
                </a:moveTo>
                <a:lnTo>
                  <a:pt x="8704588" y="0"/>
                </a:lnTo>
                <a:lnTo>
                  <a:pt x="8704588" y="9354787"/>
                </a:lnTo>
                <a:lnTo>
                  <a:pt x="0" y="9354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4" r="-373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2601" y="1871335"/>
            <a:ext cx="3281216" cy="103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Ngôi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sao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năm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cánh</a:t>
            </a:r>
            <a:endParaRPr lang="en-US" sz="6000" dirty="0">
              <a:solidFill>
                <a:srgbClr val="1C4F5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1" y="8456058"/>
            <a:ext cx="3531978" cy="1033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Cán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đèn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trung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thu</a:t>
            </a:r>
            <a:endParaRPr lang="en-US" sz="6000" dirty="0">
              <a:solidFill>
                <a:srgbClr val="1C4F5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38403" y="1371528"/>
            <a:ext cx="3635197" cy="1033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Vòng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tròn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kim</a:t>
            </a:r>
            <a:r>
              <a:rPr lang="en-US" sz="6000" dirty="0">
                <a:solidFill>
                  <a:srgbClr val="1C4F59"/>
                </a:solidFill>
                <a:latin typeface="UVN Thanh Pho Nang" panose="02060406040706070204" pitchFamily="18" charset="0"/>
              </a:rPr>
              <a:t> </a:t>
            </a:r>
            <a:r>
              <a:rPr lang="en-US" sz="6000" dirty="0" err="1">
                <a:solidFill>
                  <a:srgbClr val="1C4F59"/>
                </a:solidFill>
                <a:latin typeface="UVN Thanh Pho Nang" panose="02060406040706070204" pitchFamily="18" charset="0"/>
              </a:rPr>
              <a:t>tuyến</a:t>
            </a:r>
            <a:endParaRPr lang="en-US" sz="6000" dirty="0">
              <a:solidFill>
                <a:srgbClr val="1C4F59"/>
              </a:solidFill>
              <a:latin typeface="UVN Thanh Pho Nang" panose="0206040604070607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294BD8-8DE3-4C76-97A6-91D266B3BEC8}"/>
              </a:ext>
            </a:extLst>
          </p:cNvPr>
          <p:cNvCxnSpPr/>
          <p:nvPr/>
        </p:nvCxnSpPr>
        <p:spPr>
          <a:xfrm>
            <a:off x="4800600" y="2781300"/>
            <a:ext cx="31242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3D3BC8-C23C-43C6-958B-DF20DDB582C8}"/>
              </a:ext>
            </a:extLst>
          </p:cNvPr>
          <p:cNvCxnSpPr>
            <a:cxnSpLocks/>
          </p:cNvCxnSpPr>
          <p:nvPr/>
        </p:nvCxnSpPr>
        <p:spPr>
          <a:xfrm>
            <a:off x="7185892" y="9179289"/>
            <a:ext cx="2019300" cy="437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4E72CE-8FA7-4CD4-8C51-8E7AEE828400}"/>
              </a:ext>
            </a:extLst>
          </p:cNvPr>
          <p:cNvCxnSpPr>
            <a:cxnSpLocks/>
          </p:cNvCxnSpPr>
          <p:nvPr/>
        </p:nvCxnSpPr>
        <p:spPr>
          <a:xfrm flipH="1">
            <a:off x="13775274" y="2384296"/>
            <a:ext cx="1295400" cy="1893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08366">
            <a:off x="-604814" y="-97792"/>
            <a:ext cx="3267029" cy="3094767"/>
          </a:xfrm>
          <a:custGeom>
            <a:avLst/>
            <a:gdLst/>
            <a:ahLst/>
            <a:cxnLst/>
            <a:rect l="l" t="t" r="r" b="b"/>
            <a:pathLst>
              <a:path w="3267029" h="3094767">
                <a:moveTo>
                  <a:pt x="0" y="0"/>
                </a:moveTo>
                <a:lnTo>
                  <a:pt x="3267028" y="0"/>
                </a:lnTo>
                <a:lnTo>
                  <a:pt x="3267028" y="3094767"/>
                </a:lnTo>
                <a:lnTo>
                  <a:pt x="0" y="3094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172708">
            <a:off x="16006786" y="5718038"/>
            <a:ext cx="3267029" cy="3094767"/>
          </a:xfrm>
          <a:custGeom>
            <a:avLst/>
            <a:gdLst/>
            <a:ahLst/>
            <a:cxnLst/>
            <a:rect l="l" t="t" r="r" b="b"/>
            <a:pathLst>
              <a:path w="3267029" h="3094767">
                <a:moveTo>
                  <a:pt x="0" y="0"/>
                </a:moveTo>
                <a:lnTo>
                  <a:pt x="3267028" y="0"/>
                </a:lnTo>
                <a:lnTo>
                  <a:pt x="3267028" y="3094767"/>
                </a:lnTo>
                <a:lnTo>
                  <a:pt x="0" y="3094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1822" y="6522274"/>
            <a:ext cx="2687073" cy="3764726"/>
          </a:xfrm>
          <a:custGeom>
            <a:avLst/>
            <a:gdLst/>
            <a:ahLst/>
            <a:cxnLst/>
            <a:rect l="l" t="t" r="r" b="b"/>
            <a:pathLst>
              <a:path w="2687073" h="3764726">
                <a:moveTo>
                  <a:pt x="0" y="0"/>
                </a:moveTo>
                <a:lnTo>
                  <a:pt x="2687073" y="0"/>
                </a:lnTo>
                <a:lnTo>
                  <a:pt x="2687073" y="3764726"/>
                </a:lnTo>
                <a:lnTo>
                  <a:pt x="0" y="3764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92200" y="-505497"/>
            <a:ext cx="4712723" cy="4365160"/>
          </a:xfrm>
          <a:custGeom>
            <a:avLst/>
            <a:gdLst/>
            <a:ahLst/>
            <a:cxnLst/>
            <a:rect l="l" t="t" r="r" b="b"/>
            <a:pathLst>
              <a:path w="4712723" h="4365160">
                <a:moveTo>
                  <a:pt x="0" y="0"/>
                </a:moveTo>
                <a:lnTo>
                  <a:pt x="4712723" y="0"/>
                </a:lnTo>
                <a:lnTo>
                  <a:pt x="4712723" y="4365159"/>
                </a:lnTo>
                <a:lnTo>
                  <a:pt x="0" y="436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990600" y="3826479"/>
            <a:ext cx="16992600" cy="2881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1"/>
              </a:lnSpc>
            </a:pP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Chúc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các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con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buổi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học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hôm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nay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vui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 </a:t>
            </a:r>
            <a:r>
              <a:rPr lang="en-US" sz="16700" dirty="0" err="1">
                <a:solidFill>
                  <a:srgbClr val="FEF4D6"/>
                </a:solidFill>
                <a:latin typeface="UVN Thanh Pho Nang" panose="02060406040706070204" pitchFamily="18" charset="0"/>
              </a:rPr>
              <a:t>ve</a:t>
            </a:r>
            <a:r>
              <a:rPr lang="en-US" sz="16700" dirty="0">
                <a:solidFill>
                  <a:srgbClr val="FEF4D6"/>
                </a:solidFill>
                <a:latin typeface="UVN Thanh Pho Nang" panose="02060406040706070204" pitchFamily="18" charset="0"/>
              </a:rPr>
              <a:t>̉.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UVN Thanh Pho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NHẬN  BIẾT TẬP NÓI -ĐÈN TRUNG THU</dc:title>
  <cp:lastModifiedBy>Đinh</cp:lastModifiedBy>
  <cp:revision>2</cp:revision>
  <dcterms:created xsi:type="dcterms:W3CDTF">2006-08-16T00:00:00Z</dcterms:created>
  <dcterms:modified xsi:type="dcterms:W3CDTF">2024-06-06T09:31:51Z</dcterms:modified>
  <dc:identifier>DAGHUnBC6zc</dc:identifier>
</cp:coreProperties>
</file>