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Lazydog" panose="020B0604020202020204" charset="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66651">
            <a:off x="5207646" y="2709681"/>
            <a:ext cx="8036098" cy="1100232"/>
            <a:chOff x="0" y="0"/>
            <a:chExt cx="2116503" cy="2897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6503" cy="289773"/>
            </a:xfrm>
            <a:custGeom>
              <a:avLst/>
              <a:gdLst/>
              <a:ahLst/>
              <a:cxnLst/>
              <a:rect l="l" t="t" r="r" b="b"/>
              <a:pathLst>
                <a:path w="2116503" h="289773">
                  <a:moveTo>
                    <a:pt x="0" y="0"/>
                  </a:moveTo>
                  <a:lnTo>
                    <a:pt x="2116503" y="0"/>
                  </a:lnTo>
                  <a:lnTo>
                    <a:pt x="2116503" y="289773"/>
                  </a:lnTo>
                  <a:lnTo>
                    <a:pt x="0" y="289773"/>
                  </a:lnTo>
                  <a:close/>
                </a:path>
              </a:pathLst>
            </a:custGeom>
            <a:solidFill>
              <a:srgbClr val="F6DC8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16503" cy="327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36498" y="3809381"/>
            <a:ext cx="8234747" cy="8229600"/>
          </a:xfrm>
          <a:custGeom>
            <a:avLst/>
            <a:gdLst/>
            <a:ahLst/>
            <a:cxnLst/>
            <a:rect l="l" t="t" r="r" b="b"/>
            <a:pathLst>
              <a:path w="8234747" h="8229600">
                <a:moveTo>
                  <a:pt x="0" y="0"/>
                </a:moveTo>
                <a:lnTo>
                  <a:pt x="8234747" y="0"/>
                </a:lnTo>
                <a:lnTo>
                  <a:pt x="82347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348382" y="5143500"/>
            <a:ext cx="17050964" cy="4551997"/>
            <a:chOff x="0" y="0"/>
            <a:chExt cx="22734618" cy="6069330"/>
          </a:xfrm>
        </p:grpSpPr>
        <p:sp>
          <p:nvSpPr>
            <p:cNvPr id="7" name="Freeform 7"/>
            <p:cNvSpPr/>
            <p:nvPr/>
          </p:nvSpPr>
          <p:spPr>
            <a:xfrm>
              <a:off x="49082" y="19050"/>
              <a:ext cx="22635228" cy="5999480"/>
            </a:xfrm>
            <a:custGeom>
              <a:avLst/>
              <a:gdLst/>
              <a:ahLst/>
              <a:cxnLst/>
              <a:rect l="l" t="t" r="r" b="b"/>
              <a:pathLst>
                <a:path w="22635228" h="5999480">
                  <a:moveTo>
                    <a:pt x="0" y="4954270"/>
                  </a:moveTo>
                  <a:cubicBezTo>
                    <a:pt x="0" y="4841240"/>
                    <a:pt x="0" y="4785360"/>
                    <a:pt x="0" y="4784090"/>
                  </a:cubicBezTo>
                  <a:cubicBezTo>
                    <a:pt x="0" y="4782820"/>
                    <a:pt x="13497" y="4728210"/>
                    <a:pt x="19632" y="4701540"/>
                  </a:cubicBezTo>
                  <a:cubicBezTo>
                    <a:pt x="25768" y="4673600"/>
                    <a:pt x="39265" y="4618990"/>
                    <a:pt x="39265" y="4618990"/>
                  </a:cubicBezTo>
                  <a:cubicBezTo>
                    <a:pt x="39265" y="4618990"/>
                    <a:pt x="39265" y="4618990"/>
                    <a:pt x="39265" y="4617720"/>
                  </a:cubicBezTo>
                  <a:cubicBezTo>
                    <a:pt x="39265" y="4617720"/>
                    <a:pt x="65033" y="4568190"/>
                    <a:pt x="77303" y="4542790"/>
                  </a:cubicBezTo>
                  <a:cubicBezTo>
                    <a:pt x="90801" y="4517390"/>
                    <a:pt x="115342" y="4467860"/>
                    <a:pt x="115342" y="4467860"/>
                  </a:cubicBezTo>
                  <a:cubicBezTo>
                    <a:pt x="116569" y="4466590"/>
                    <a:pt x="152153" y="4424680"/>
                    <a:pt x="170558" y="4403090"/>
                  </a:cubicBezTo>
                  <a:cubicBezTo>
                    <a:pt x="188964" y="4382770"/>
                    <a:pt x="224548" y="4340860"/>
                    <a:pt x="225775" y="4339590"/>
                  </a:cubicBezTo>
                  <a:cubicBezTo>
                    <a:pt x="225775" y="4338320"/>
                    <a:pt x="269949" y="4307840"/>
                    <a:pt x="293262" y="4291330"/>
                  </a:cubicBezTo>
                  <a:cubicBezTo>
                    <a:pt x="315349" y="4274820"/>
                    <a:pt x="359523" y="4243070"/>
                    <a:pt x="360750" y="4243070"/>
                  </a:cubicBezTo>
                  <a:cubicBezTo>
                    <a:pt x="361977" y="4241800"/>
                    <a:pt x="412285" y="4222750"/>
                    <a:pt x="438053" y="4212590"/>
                  </a:cubicBezTo>
                  <a:cubicBezTo>
                    <a:pt x="463821" y="4202430"/>
                    <a:pt x="514130" y="4182110"/>
                    <a:pt x="515357" y="4182110"/>
                  </a:cubicBezTo>
                  <a:cubicBezTo>
                    <a:pt x="516584" y="4182110"/>
                    <a:pt x="569347" y="4175760"/>
                    <a:pt x="596342" y="4171950"/>
                  </a:cubicBezTo>
                  <a:cubicBezTo>
                    <a:pt x="624564" y="4168140"/>
                    <a:pt x="677326" y="4161790"/>
                    <a:pt x="678553" y="4161790"/>
                  </a:cubicBezTo>
                  <a:cubicBezTo>
                    <a:pt x="679780" y="4161790"/>
                    <a:pt x="1349745" y="4124960"/>
                    <a:pt x="1590245" y="4108450"/>
                  </a:cubicBezTo>
                  <a:cubicBezTo>
                    <a:pt x="1748533" y="4097020"/>
                    <a:pt x="1856513" y="4103370"/>
                    <a:pt x="1984125" y="4074160"/>
                  </a:cubicBezTo>
                  <a:cubicBezTo>
                    <a:pt x="2112965" y="4044950"/>
                    <a:pt x="2216036" y="3991610"/>
                    <a:pt x="2357146" y="3931920"/>
                  </a:cubicBezTo>
                  <a:cubicBezTo>
                    <a:pt x="2551018" y="3850640"/>
                    <a:pt x="2807470" y="3716020"/>
                    <a:pt x="3035699" y="3618230"/>
                  </a:cubicBezTo>
                  <a:cubicBezTo>
                    <a:pt x="3260248" y="3520440"/>
                    <a:pt x="3568235" y="3397250"/>
                    <a:pt x="3716707" y="3345180"/>
                  </a:cubicBezTo>
                  <a:cubicBezTo>
                    <a:pt x="3787876" y="3321050"/>
                    <a:pt x="3812417" y="3324860"/>
                    <a:pt x="3876223" y="3298190"/>
                  </a:cubicBezTo>
                  <a:cubicBezTo>
                    <a:pt x="3980521" y="3253740"/>
                    <a:pt x="4130220" y="3158490"/>
                    <a:pt x="4273784" y="3072130"/>
                  </a:cubicBezTo>
                  <a:cubicBezTo>
                    <a:pt x="4446797" y="2967990"/>
                    <a:pt x="4648031" y="2833370"/>
                    <a:pt x="4839450" y="2715260"/>
                  </a:cubicBezTo>
                  <a:cubicBezTo>
                    <a:pt x="5030868" y="2595880"/>
                    <a:pt x="5224741" y="2475230"/>
                    <a:pt x="5422294" y="2359660"/>
                  </a:cubicBezTo>
                  <a:cubicBezTo>
                    <a:pt x="5621075" y="2244090"/>
                    <a:pt x="5824764" y="2141220"/>
                    <a:pt x="6029680" y="2023110"/>
                  </a:cubicBezTo>
                  <a:cubicBezTo>
                    <a:pt x="6245639" y="1899920"/>
                    <a:pt x="6467733" y="1752600"/>
                    <a:pt x="6684919" y="1634490"/>
                  </a:cubicBezTo>
                  <a:cubicBezTo>
                    <a:pt x="6889836" y="1521460"/>
                    <a:pt x="7095979" y="1427480"/>
                    <a:pt x="7294760" y="1328420"/>
                  </a:cubicBezTo>
                  <a:cubicBezTo>
                    <a:pt x="7483724" y="1233170"/>
                    <a:pt x="7662871" y="1136650"/>
                    <a:pt x="7851837" y="1051560"/>
                  </a:cubicBezTo>
                  <a:cubicBezTo>
                    <a:pt x="8042028" y="965200"/>
                    <a:pt x="8224856" y="901700"/>
                    <a:pt x="8432227" y="811530"/>
                  </a:cubicBezTo>
                  <a:cubicBezTo>
                    <a:pt x="8675181" y="704850"/>
                    <a:pt x="8967216" y="562610"/>
                    <a:pt x="9221214" y="448310"/>
                  </a:cubicBezTo>
                  <a:cubicBezTo>
                    <a:pt x="9459260" y="341630"/>
                    <a:pt x="9683808" y="215900"/>
                    <a:pt x="9910811" y="148590"/>
                  </a:cubicBezTo>
                  <a:cubicBezTo>
                    <a:pt x="10118181" y="86360"/>
                    <a:pt x="10309600" y="62230"/>
                    <a:pt x="10525559" y="41910"/>
                  </a:cubicBezTo>
                  <a:cubicBezTo>
                    <a:pt x="10761150" y="20320"/>
                    <a:pt x="11040915" y="0"/>
                    <a:pt x="11274054" y="31750"/>
                  </a:cubicBezTo>
                  <a:cubicBezTo>
                    <a:pt x="11485105" y="60960"/>
                    <a:pt x="11667935" y="130810"/>
                    <a:pt x="11865488" y="204470"/>
                  </a:cubicBezTo>
                  <a:cubicBezTo>
                    <a:pt x="12074084" y="281940"/>
                    <a:pt x="12293725" y="381000"/>
                    <a:pt x="12493733" y="490220"/>
                  </a:cubicBezTo>
                  <a:cubicBezTo>
                    <a:pt x="12690059" y="598170"/>
                    <a:pt x="12852029" y="745490"/>
                    <a:pt x="13054490" y="852170"/>
                  </a:cubicBezTo>
                  <a:cubicBezTo>
                    <a:pt x="13271677" y="966470"/>
                    <a:pt x="13534264" y="1057910"/>
                    <a:pt x="13758813" y="1149350"/>
                  </a:cubicBezTo>
                  <a:cubicBezTo>
                    <a:pt x="13961275" y="1231900"/>
                    <a:pt x="14140422" y="1286510"/>
                    <a:pt x="14341657" y="1377950"/>
                  </a:cubicBezTo>
                  <a:cubicBezTo>
                    <a:pt x="14566206" y="1479550"/>
                    <a:pt x="14816522" y="1626870"/>
                    <a:pt x="15041071" y="1736090"/>
                  </a:cubicBezTo>
                  <a:cubicBezTo>
                    <a:pt x="15245986" y="1835150"/>
                    <a:pt x="15465627" y="1930400"/>
                    <a:pt x="15633731" y="2007870"/>
                  </a:cubicBezTo>
                  <a:cubicBezTo>
                    <a:pt x="15758890" y="2066290"/>
                    <a:pt x="15886500" y="2159000"/>
                    <a:pt x="15961352" y="2160270"/>
                  </a:cubicBezTo>
                  <a:cubicBezTo>
                    <a:pt x="15999390" y="2161540"/>
                    <a:pt x="16005524" y="2142490"/>
                    <a:pt x="16048472" y="2125980"/>
                  </a:cubicBezTo>
                  <a:cubicBezTo>
                    <a:pt x="16167494" y="2076450"/>
                    <a:pt x="16500021" y="1931670"/>
                    <a:pt x="16719662" y="1845310"/>
                  </a:cubicBezTo>
                  <a:cubicBezTo>
                    <a:pt x="16927032" y="1764030"/>
                    <a:pt x="17107409" y="1663700"/>
                    <a:pt x="17331956" y="1620520"/>
                  </a:cubicBezTo>
                  <a:cubicBezTo>
                    <a:pt x="17588407" y="1570990"/>
                    <a:pt x="17922162" y="1548130"/>
                    <a:pt x="18179841" y="1596390"/>
                  </a:cubicBezTo>
                  <a:cubicBezTo>
                    <a:pt x="18410526" y="1639570"/>
                    <a:pt x="18611760" y="1752600"/>
                    <a:pt x="18809314" y="1860550"/>
                  </a:cubicBezTo>
                  <a:cubicBezTo>
                    <a:pt x="19005640" y="1968500"/>
                    <a:pt x="19198286" y="2092960"/>
                    <a:pt x="19361482" y="2241550"/>
                  </a:cubicBezTo>
                  <a:cubicBezTo>
                    <a:pt x="19523452" y="2388870"/>
                    <a:pt x="19632658" y="2580640"/>
                    <a:pt x="19787265" y="2745740"/>
                  </a:cubicBezTo>
                  <a:cubicBezTo>
                    <a:pt x="19951689" y="2922270"/>
                    <a:pt x="20140653" y="3106420"/>
                    <a:pt x="20323482" y="3268980"/>
                  </a:cubicBezTo>
                  <a:cubicBezTo>
                    <a:pt x="20502631" y="3426460"/>
                    <a:pt x="20683004" y="3572510"/>
                    <a:pt x="20873196" y="3708400"/>
                  </a:cubicBezTo>
                  <a:cubicBezTo>
                    <a:pt x="21062161" y="3844290"/>
                    <a:pt x="21303888" y="3996690"/>
                    <a:pt x="21462176" y="4085590"/>
                  </a:cubicBezTo>
                  <a:cubicBezTo>
                    <a:pt x="21562794" y="4144010"/>
                    <a:pt x="21658503" y="4183380"/>
                    <a:pt x="21718628" y="4215130"/>
                  </a:cubicBezTo>
                  <a:cubicBezTo>
                    <a:pt x="21752986" y="4231640"/>
                    <a:pt x="21772619" y="4241800"/>
                    <a:pt x="21798386" y="4254500"/>
                  </a:cubicBezTo>
                  <a:cubicBezTo>
                    <a:pt x="21825380" y="4268470"/>
                    <a:pt x="21876916" y="4295140"/>
                    <a:pt x="21878144" y="4295140"/>
                  </a:cubicBezTo>
                  <a:cubicBezTo>
                    <a:pt x="21879370" y="4296410"/>
                    <a:pt x="21923543" y="4334510"/>
                    <a:pt x="21946858" y="4354830"/>
                  </a:cubicBezTo>
                  <a:cubicBezTo>
                    <a:pt x="21968945" y="4373880"/>
                    <a:pt x="22013119" y="4411980"/>
                    <a:pt x="22014345" y="4413250"/>
                  </a:cubicBezTo>
                  <a:cubicBezTo>
                    <a:pt x="22015571" y="4414520"/>
                    <a:pt x="22052383" y="4467860"/>
                    <a:pt x="22067108" y="4486910"/>
                  </a:cubicBezTo>
                  <a:cubicBezTo>
                    <a:pt x="22075696" y="4500880"/>
                    <a:pt x="22085514" y="4518660"/>
                    <a:pt x="22090422" y="4521200"/>
                  </a:cubicBezTo>
                  <a:cubicBezTo>
                    <a:pt x="22091649" y="4522470"/>
                    <a:pt x="22094103" y="4521200"/>
                    <a:pt x="22094103" y="4521200"/>
                  </a:cubicBezTo>
                  <a:cubicBezTo>
                    <a:pt x="22095329" y="4521200"/>
                    <a:pt x="22095329" y="4521200"/>
                    <a:pt x="22095329" y="4521200"/>
                  </a:cubicBezTo>
                  <a:cubicBezTo>
                    <a:pt x="22095329" y="4522470"/>
                    <a:pt x="22149320" y="4544060"/>
                    <a:pt x="22176315" y="4554220"/>
                  </a:cubicBezTo>
                  <a:cubicBezTo>
                    <a:pt x="22203310" y="4565650"/>
                    <a:pt x="22256073" y="4587240"/>
                    <a:pt x="22257299" y="4587240"/>
                  </a:cubicBezTo>
                  <a:cubicBezTo>
                    <a:pt x="22258527" y="4588510"/>
                    <a:pt x="22305155" y="4621530"/>
                    <a:pt x="22329695" y="4639310"/>
                  </a:cubicBezTo>
                  <a:cubicBezTo>
                    <a:pt x="22353008" y="4657090"/>
                    <a:pt x="22399636" y="4690110"/>
                    <a:pt x="22400862" y="4691380"/>
                  </a:cubicBezTo>
                  <a:cubicBezTo>
                    <a:pt x="22402089" y="4692650"/>
                    <a:pt x="22438900" y="4737100"/>
                    <a:pt x="22458535" y="4759960"/>
                  </a:cubicBezTo>
                  <a:cubicBezTo>
                    <a:pt x="22476940" y="4782820"/>
                    <a:pt x="22514978" y="4827270"/>
                    <a:pt x="22514978" y="4828540"/>
                  </a:cubicBezTo>
                  <a:cubicBezTo>
                    <a:pt x="22516204" y="4828540"/>
                    <a:pt x="22541972" y="4881880"/>
                    <a:pt x="22555470" y="4908550"/>
                  </a:cubicBezTo>
                  <a:cubicBezTo>
                    <a:pt x="22568968" y="4935220"/>
                    <a:pt x="22594736" y="4988560"/>
                    <a:pt x="22594736" y="4988560"/>
                  </a:cubicBezTo>
                  <a:cubicBezTo>
                    <a:pt x="22595962" y="4989830"/>
                    <a:pt x="22608233" y="5048250"/>
                    <a:pt x="22615595" y="5077460"/>
                  </a:cubicBezTo>
                  <a:cubicBezTo>
                    <a:pt x="22621730" y="5106670"/>
                    <a:pt x="22635228" y="5163820"/>
                    <a:pt x="22635228" y="5165090"/>
                  </a:cubicBezTo>
                  <a:cubicBezTo>
                    <a:pt x="22635228" y="5166360"/>
                    <a:pt x="22635228" y="5226050"/>
                    <a:pt x="22634000" y="5255260"/>
                  </a:cubicBezTo>
                  <a:cubicBezTo>
                    <a:pt x="22634000" y="5285740"/>
                    <a:pt x="22634000" y="5345430"/>
                    <a:pt x="22634000" y="5345430"/>
                  </a:cubicBezTo>
                  <a:cubicBezTo>
                    <a:pt x="22634000" y="5346700"/>
                    <a:pt x="22634000" y="5346700"/>
                    <a:pt x="22634000" y="5346700"/>
                  </a:cubicBezTo>
                  <a:cubicBezTo>
                    <a:pt x="22634000" y="5346700"/>
                    <a:pt x="22619277" y="5405120"/>
                    <a:pt x="22611915" y="5434330"/>
                  </a:cubicBezTo>
                  <a:cubicBezTo>
                    <a:pt x="22604551" y="5463540"/>
                    <a:pt x="22591054" y="5520690"/>
                    <a:pt x="22589828" y="5520690"/>
                  </a:cubicBezTo>
                  <a:cubicBezTo>
                    <a:pt x="22589828" y="5521960"/>
                    <a:pt x="22589828" y="5521960"/>
                    <a:pt x="22589828" y="5521960"/>
                  </a:cubicBezTo>
                  <a:cubicBezTo>
                    <a:pt x="22589828" y="5521960"/>
                    <a:pt x="22562832" y="5574030"/>
                    <a:pt x="22549334" y="5600700"/>
                  </a:cubicBezTo>
                  <a:cubicBezTo>
                    <a:pt x="22534611" y="5627370"/>
                    <a:pt x="22508843" y="5679440"/>
                    <a:pt x="22507616" y="5680710"/>
                  </a:cubicBezTo>
                  <a:cubicBezTo>
                    <a:pt x="22506388" y="5681980"/>
                    <a:pt x="22468350" y="5725160"/>
                    <a:pt x="22448717" y="5748020"/>
                  </a:cubicBezTo>
                  <a:cubicBezTo>
                    <a:pt x="22429085" y="5770880"/>
                    <a:pt x="22391048" y="5814060"/>
                    <a:pt x="22389820" y="5815330"/>
                  </a:cubicBezTo>
                  <a:cubicBezTo>
                    <a:pt x="22389820" y="5815330"/>
                    <a:pt x="22341965" y="5848350"/>
                    <a:pt x="22317424" y="5866130"/>
                  </a:cubicBezTo>
                  <a:cubicBezTo>
                    <a:pt x="22294111" y="5882640"/>
                    <a:pt x="22246256" y="5915660"/>
                    <a:pt x="22245029" y="5916930"/>
                  </a:cubicBezTo>
                  <a:cubicBezTo>
                    <a:pt x="22245029" y="5916930"/>
                    <a:pt x="22191040" y="5937250"/>
                    <a:pt x="22164044" y="5947410"/>
                  </a:cubicBezTo>
                  <a:cubicBezTo>
                    <a:pt x="22135823" y="5957570"/>
                    <a:pt x="22083059" y="5979160"/>
                    <a:pt x="22081832" y="5979160"/>
                  </a:cubicBezTo>
                  <a:cubicBezTo>
                    <a:pt x="22080606" y="5979160"/>
                    <a:pt x="22024161" y="5985510"/>
                    <a:pt x="21994712" y="5989320"/>
                  </a:cubicBezTo>
                  <a:cubicBezTo>
                    <a:pt x="21965263" y="5991860"/>
                    <a:pt x="21908820" y="5999480"/>
                    <a:pt x="21907593" y="5999480"/>
                  </a:cubicBezTo>
                  <a:cubicBezTo>
                    <a:pt x="21906365" y="5999480"/>
                    <a:pt x="21849921" y="5990590"/>
                    <a:pt x="21821699" y="5986780"/>
                  </a:cubicBezTo>
                  <a:cubicBezTo>
                    <a:pt x="21792250" y="5982970"/>
                    <a:pt x="21738261" y="5975350"/>
                    <a:pt x="21734581" y="5975350"/>
                  </a:cubicBezTo>
                  <a:cubicBezTo>
                    <a:pt x="21722310" y="5975350"/>
                    <a:pt x="21008171" y="5999480"/>
                    <a:pt x="20705093" y="5993130"/>
                  </a:cubicBezTo>
                  <a:cubicBezTo>
                    <a:pt x="20464593" y="5989320"/>
                    <a:pt x="20274402" y="5970270"/>
                    <a:pt x="20057215" y="5957570"/>
                  </a:cubicBezTo>
                  <a:cubicBezTo>
                    <a:pt x="19837574" y="5944870"/>
                    <a:pt x="19581123" y="5927090"/>
                    <a:pt x="19394612" y="5914390"/>
                  </a:cubicBezTo>
                  <a:cubicBezTo>
                    <a:pt x="19255957" y="5905500"/>
                    <a:pt x="19156566" y="5892800"/>
                    <a:pt x="19036316" y="5890260"/>
                  </a:cubicBezTo>
                  <a:cubicBezTo>
                    <a:pt x="18913612" y="5886450"/>
                    <a:pt x="18804406" y="5897880"/>
                    <a:pt x="18665749" y="5899150"/>
                  </a:cubicBezTo>
                  <a:cubicBezTo>
                    <a:pt x="18485374" y="5901690"/>
                    <a:pt x="18263281" y="5899150"/>
                    <a:pt x="18047322" y="5899150"/>
                  </a:cubicBezTo>
                  <a:cubicBezTo>
                    <a:pt x="17806820" y="5899150"/>
                    <a:pt x="17538099" y="5899150"/>
                    <a:pt x="17285328" y="5897880"/>
                  </a:cubicBezTo>
                  <a:cubicBezTo>
                    <a:pt x="17035013" y="5897880"/>
                    <a:pt x="16779787" y="5895340"/>
                    <a:pt x="16538061" y="5895340"/>
                  </a:cubicBezTo>
                  <a:cubicBezTo>
                    <a:pt x="16313511" y="5894070"/>
                    <a:pt x="16118412" y="5897880"/>
                    <a:pt x="15884048" y="5894070"/>
                  </a:cubicBezTo>
                  <a:cubicBezTo>
                    <a:pt x="15610416" y="5890260"/>
                    <a:pt x="15290158" y="5878830"/>
                    <a:pt x="14998125" y="5868670"/>
                  </a:cubicBezTo>
                  <a:cubicBezTo>
                    <a:pt x="14710997" y="5857240"/>
                    <a:pt x="14410372" y="5845810"/>
                    <a:pt x="14145331" y="5830570"/>
                  </a:cubicBezTo>
                  <a:cubicBezTo>
                    <a:pt x="13913419" y="5816600"/>
                    <a:pt x="13714639" y="5798820"/>
                    <a:pt x="13493772" y="5784850"/>
                  </a:cubicBezTo>
                  <a:cubicBezTo>
                    <a:pt x="13264315" y="5770880"/>
                    <a:pt x="13021362" y="5754370"/>
                    <a:pt x="12794359" y="5748020"/>
                  </a:cubicBezTo>
                  <a:cubicBezTo>
                    <a:pt x="12580853" y="5741670"/>
                    <a:pt x="12379618" y="5744210"/>
                    <a:pt x="12168567" y="5742940"/>
                  </a:cubicBezTo>
                  <a:cubicBezTo>
                    <a:pt x="11951381" y="5741670"/>
                    <a:pt x="11724378" y="5739130"/>
                    <a:pt x="11507192" y="5739130"/>
                  </a:cubicBezTo>
                  <a:cubicBezTo>
                    <a:pt x="11294913" y="5737860"/>
                    <a:pt x="11105950" y="5741670"/>
                    <a:pt x="10878947" y="5736590"/>
                  </a:cubicBezTo>
                  <a:cubicBezTo>
                    <a:pt x="10612679" y="5730240"/>
                    <a:pt x="10288740" y="5708650"/>
                    <a:pt x="10007748" y="5702300"/>
                  </a:cubicBezTo>
                  <a:cubicBezTo>
                    <a:pt x="9745160" y="5695950"/>
                    <a:pt x="9497298" y="5697220"/>
                    <a:pt x="9245755" y="5694680"/>
                  </a:cubicBezTo>
                  <a:cubicBezTo>
                    <a:pt x="8999120" y="5693410"/>
                    <a:pt x="8756166" y="5690870"/>
                    <a:pt x="8514439" y="5690870"/>
                  </a:cubicBezTo>
                  <a:cubicBezTo>
                    <a:pt x="8278846" y="5690870"/>
                    <a:pt x="8072704" y="5693410"/>
                    <a:pt x="7813798" y="5693410"/>
                  </a:cubicBezTo>
                  <a:cubicBezTo>
                    <a:pt x="7488632" y="5692140"/>
                    <a:pt x="7059167" y="5688330"/>
                    <a:pt x="6718050" y="5685790"/>
                  </a:cubicBezTo>
                  <a:cubicBezTo>
                    <a:pt x="6419879" y="5684520"/>
                    <a:pt x="6152384" y="5680710"/>
                    <a:pt x="5878754" y="5680710"/>
                  </a:cubicBezTo>
                  <a:cubicBezTo>
                    <a:pt x="5616167" y="5681980"/>
                    <a:pt x="5358489" y="5685790"/>
                    <a:pt x="5106945" y="5687060"/>
                  </a:cubicBezTo>
                  <a:cubicBezTo>
                    <a:pt x="4865218" y="5688330"/>
                    <a:pt x="4632080" y="5690870"/>
                    <a:pt x="4396489" y="5692140"/>
                  </a:cubicBezTo>
                  <a:cubicBezTo>
                    <a:pt x="4162123" y="5694680"/>
                    <a:pt x="3895856" y="5711190"/>
                    <a:pt x="3695848" y="5697220"/>
                  </a:cubicBezTo>
                  <a:cubicBezTo>
                    <a:pt x="3542468" y="5688330"/>
                    <a:pt x="3408720" y="5638800"/>
                    <a:pt x="3294605" y="5641340"/>
                  </a:cubicBezTo>
                  <a:cubicBezTo>
                    <a:pt x="3209939" y="5643880"/>
                    <a:pt x="3171901" y="5666740"/>
                    <a:pt x="3071284" y="5684520"/>
                  </a:cubicBezTo>
                  <a:cubicBezTo>
                    <a:pt x="2862687" y="5723890"/>
                    <a:pt x="2327697" y="5820410"/>
                    <a:pt x="2109284" y="5849620"/>
                  </a:cubicBezTo>
                  <a:cubicBezTo>
                    <a:pt x="1996396" y="5863590"/>
                    <a:pt x="1912957" y="5869940"/>
                    <a:pt x="1850378" y="5873750"/>
                  </a:cubicBezTo>
                  <a:cubicBezTo>
                    <a:pt x="1816021" y="5875020"/>
                    <a:pt x="1797615" y="5875020"/>
                    <a:pt x="1770620" y="5875020"/>
                  </a:cubicBezTo>
                  <a:cubicBezTo>
                    <a:pt x="1743625" y="5876290"/>
                    <a:pt x="1692089" y="5877560"/>
                    <a:pt x="1690862" y="5877560"/>
                  </a:cubicBezTo>
                  <a:cubicBezTo>
                    <a:pt x="1689636" y="5877560"/>
                    <a:pt x="1638100" y="5866130"/>
                    <a:pt x="1612332" y="5859780"/>
                  </a:cubicBezTo>
                  <a:cubicBezTo>
                    <a:pt x="1585337" y="5854700"/>
                    <a:pt x="1535028" y="5843270"/>
                    <a:pt x="1533801" y="5842000"/>
                  </a:cubicBezTo>
                  <a:cubicBezTo>
                    <a:pt x="1532574" y="5842000"/>
                    <a:pt x="1485947" y="5817870"/>
                    <a:pt x="1461406" y="5806440"/>
                  </a:cubicBezTo>
                  <a:cubicBezTo>
                    <a:pt x="1436865" y="5793740"/>
                    <a:pt x="1390237" y="5769610"/>
                    <a:pt x="1389010" y="5769610"/>
                  </a:cubicBezTo>
                  <a:cubicBezTo>
                    <a:pt x="1387783" y="5768340"/>
                    <a:pt x="1348518" y="5734050"/>
                    <a:pt x="1327658" y="5716270"/>
                  </a:cubicBezTo>
                  <a:cubicBezTo>
                    <a:pt x="1306799" y="5698490"/>
                    <a:pt x="1266306" y="5664200"/>
                    <a:pt x="1266306" y="5662930"/>
                  </a:cubicBezTo>
                  <a:cubicBezTo>
                    <a:pt x="1265079" y="5661660"/>
                    <a:pt x="1230722" y="5612130"/>
                    <a:pt x="1218452" y="5595620"/>
                  </a:cubicBezTo>
                  <a:cubicBezTo>
                    <a:pt x="1211089" y="5585460"/>
                    <a:pt x="1213543" y="5577840"/>
                    <a:pt x="1201273" y="5571490"/>
                  </a:cubicBezTo>
                  <a:cubicBezTo>
                    <a:pt x="1153418" y="5546090"/>
                    <a:pt x="855247" y="5574030"/>
                    <a:pt x="765673" y="5575300"/>
                  </a:cubicBezTo>
                  <a:cubicBezTo>
                    <a:pt x="726408" y="5576570"/>
                    <a:pt x="679780" y="5576570"/>
                    <a:pt x="678553" y="5576570"/>
                  </a:cubicBezTo>
                  <a:cubicBezTo>
                    <a:pt x="677326" y="5576570"/>
                    <a:pt x="624564" y="5570220"/>
                    <a:pt x="596342" y="5566410"/>
                  </a:cubicBezTo>
                  <a:cubicBezTo>
                    <a:pt x="569347" y="5563870"/>
                    <a:pt x="516584" y="5556250"/>
                    <a:pt x="515357" y="5556250"/>
                  </a:cubicBezTo>
                  <a:cubicBezTo>
                    <a:pt x="514130" y="5556250"/>
                    <a:pt x="463821" y="5535930"/>
                    <a:pt x="438053" y="5525770"/>
                  </a:cubicBezTo>
                  <a:cubicBezTo>
                    <a:pt x="412286" y="5515610"/>
                    <a:pt x="361977" y="5496560"/>
                    <a:pt x="360750" y="5495290"/>
                  </a:cubicBezTo>
                  <a:cubicBezTo>
                    <a:pt x="359523" y="5495290"/>
                    <a:pt x="315349" y="5463540"/>
                    <a:pt x="293263" y="5447030"/>
                  </a:cubicBezTo>
                  <a:cubicBezTo>
                    <a:pt x="269949" y="5431790"/>
                    <a:pt x="225775" y="5400040"/>
                    <a:pt x="225775" y="5398770"/>
                  </a:cubicBezTo>
                  <a:cubicBezTo>
                    <a:pt x="224548" y="5398770"/>
                    <a:pt x="188964" y="5356860"/>
                    <a:pt x="170558" y="5335270"/>
                  </a:cubicBezTo>
                  <a:cubicBezTo>
                    <a:pt x="152153" y="5313680"/>
                    <a:pt x="116569" y="5271770"/>
                    <a:pt x="115342" y="5271770"/>
                  </a:cubicBezTo>
                  <a:cubicBezTo>
                    <a:pt x="115342" y="5270500"/>
                    <a:pt x="90801" y="5220970"/>
                    <a:pt x="77303" y="5195570"/>
                  </a:cubicBezTo>
                  <a:cubicBezTo>
                    <a:pt x="65033" y="5170170"/>
                    <a:pt x="39265" y="5121910"/>
                    <a:pt x="39265" y="5120640"/>
                  </a:cubicBezTo>
                  <a:cubicBezTo>
                    <a:pt x="39265" y="5119370"/>
                    <a:pt x="25768" y="5064760"/>
                    <a:pt x="19632" y="5036820"/>
                  </a:cubicBezTo>
                  <a:cubicBezTo>
                    <a:pt x="13497" y="5010150"/>
                    <a:pt x="0" y="4955540"/>
                    <a:pt x="0" y="4954270"/>
                  </a:cubicBezTo>
                </a:path>
              </a:pathLst>
            </a:custGeom>
            <a:solidFill>
              <a:srgbClr val="385828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-408196" y="6876090"/>
            <a:ext cx="19104392" cy="3086100"/>
            <a:chOff x="0" y="0"/>
            <a:chExt cx="5031609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31610" cy="812800"/>
            </a:xfrm>
            <a:custGeom>
              <a:avLst/>
              <a:gdLst/>
              <a:ahLst/>
              <a:cxnLst/>
              <a:rect l="l" t="t" r="r" b="b"/>
              <a:pathLst>
                <a:path w="5031610" h="812800">
                  <a:moveTo>
                    <a:pt x="0" y="0"/>
                  </a:moveTo>
                  <a:lnTo>
                    <a:pt x="5031610" y="0"/>
                  </a:lnTo>
                  <a:lnTo>
                    <a:pt x="503161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69FB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31609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88349">
            <a:off x="-2759054" y="7372877"/>
            <a:ext cx="22656966" cy="4078667"/>
            <a:chOff x="0" y="0"/>
            <a:chExt cx="26490930" cy="4768850"/>
          </a:xfrm>
        </p:grpSpPr>
        <p:sp>
          <p:nvSpPr>
            <p:cNvPr id="12" name="Freeform 12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0ADCD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15228246" y="6022585"/>
            <a:ext cx="2031054" cy="4231363"/>
          </a:xfrm>
          <a:custGeom>
            <a:avLst/>
            <a:gdLst/>
            <a:ahLst/>
            <a:cxnLst/>
            <a:rect l="l" t="t" r="r" b="b"/>
            <a:pathLst>
              <a:path w="2031054" h="4231363">
                <a:moveTo>
                  <a:pt x="0" y="0"/>
                </a:moveTo>
                <a:lnTo>
                  <a:pt x="2031054" y="0"/>
                </a:lnTo>
                <a:lnTo>
                  <a:pt x="2031054" y="4231363"/>
                </a:lnTo>
                <a:lnTo>
                  <a:pt x="0" y="4231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88349">
            <a:off x="-1092062" y="8214615"/>
            <a:ext cx="22656966" cy="4078667"/>
            <a:chOff x="0" y="0"/>
            <a:chExt cx="26490930" cy="4768850"/>
          </a:xfrm>
        </p:grpSpPr>
        <p:sp>
          <p:nvSpPr>
            <p:cNvPr id="15" name="Freeform 15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CB5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6" name="Freeform 16"/>
          <p:cNvSpPr/>
          <p:nvPr/>
        </p:nvSpPr>
        <p:spPr>
          <a:xfrm rot="741734">
            <a:off x="-2247961" y="8092150"/>
            <a:ext cx="18805850" cy="5500711"/>
          </a:xfrm>
          <a:custGeom>
            <a:avLst/>
            <a:gdLst/>
            <a:ahLst/>
            <a:cxnLst/>
            <a:rect l="l" t="t" r="r" b="b"/>
            <a:pathLst>
              <a:path w="18805850" h="5500711">
                <a:moveTo>
                  <a:pt x="0" y="0"/>
                </a:moveTo>
                <a:lnTo>
                  <a:pt x="18805850" y="0"/>
                </a:lnTo>
                <a:lnTo>
                  <a:pt x="18805850" y="5500711"/>
                </a:lnTo>
                <a:lnTo>
                  <a:pt x="0" y="550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366920" y="6213395"/>
            <a:ext cx="6869501" cy="4231363"/>
          </a:xfrm>
          <a:custGeom>
            <a:avLst/>
            <a:gdLst/>
            <a:ahLst/>
            <a:cxnLst/>
            <a:rect l="l" t="t" r="r" b="b"/>
            <a:pathLst>
              <a:path w="6869501" h="4231363">
                <a:moveTo>
                  <a:pt x="0" y="0"/>
                </a:moveTo>
                <a:lnTo>
                  <a:pt x="6869501" y="0"/>
                </a:lnTo>
                <a:lnTo>
                  <a:pt x="6869501" y="4231363"/>
                </a:lnTo>
                <a:lnTo>
                  <a:pt x="0" y="42313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405513" y="499332"/>
            <a:ext cx="4163709" cy="1592083"/>
            <a:chOff x="0" y="0"/>
            <a:chExt cx="8140700" cy="3112770"/>
          </a:xfrm>
        </p:grpSpPr>
        <p:sp>
          <p:nvSpPr>
            <p:cNvPr id="19" name="Freeform 19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20" name="Freeform 20"/>
          <p:cNvSpPr/>
          <p:nvPr/>
        </p:nvSpPr>
        <p:spPr>
          <a:xfrm>
            <a:off x="-157758" y="0"/>
            <a:ext cx="4627479" cy="9924887"/>
          </a:xfrm>
          <a:custGeom>
            <a:avLst/>
            <a:gdLst/>
            <a:ahLst/>
            <a:cxnLst/>
            <a:rect l="l" t="t" r="r" b="b"/>
            <a:pathLst>
              <a:path w="4627479" h="9924887">
                <a:moveTo>
                  <a:pt x="0" y="0"/>
                </a:moveTo>
                <a:lnTo>
                  <a:pt x="4627479" y="0"/>
                </a:lnTo>
                <a:lnTo>
                  <a:pt x="4627479" y="9924887"/>
                </a:lnTo>
                <a:lnTo>
                  <a:pt x="0" y="9924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24595" y="4251150"/>
            <a:ext cx="2662772" cy="5711040"/>
          </a:xfrm>
          <a:custGeom>
            <a:avLst/>
            <a:gdLst/>
            <a:ahLst/>
            <a:cxnLst/>
            <a:rect l="l" t="t" r="r" b="b"/>
            <a:pathLst>
              <a:path w="2662772" h="5711040">
                <a:moveTo>
                  <a:pt x="0" y="0"/>
                </a:moveTo>
                <a:lnTo>
                  <a:pt x="2662773" y="0"/>
                </a:lnTo>
                <a:lnTo>
                  <a:pt x="2662773" y="5711040"/>
                </a:lnTo>
                <a:lnTo>
                  <a:pt x="0" y="5711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326375" y="5353796"/>
            <a:ext cx="1773115" cy="789036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6" y="0"/>
                </a:lnTo>
                <a:lnTo>
                  <a:pt x="1773116" y="789037"/>
                </a:lnTo>
                <a:lnTo>
                  <a:pt x="0" y="789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0536498" y="6532234"/>
            <a:ext cx="1868717" cy="3593686"/>
          </a:xfrm>
          <a:custGeom>
            <a:avLst/>
            <a:gdLst/>
            <a:ahLst/>
            <a:cxnLst/>
            <a:rect l="l" t="t" r="r" b="b"/>
            <a:pathLst>
              <a:path w="1868717" h="3593686">
                <a:moveTo>
                  <a:pt x="1868717" y="0"/>
                </a:moveTo>
                <a:lnTo>
                  <a:pt x="0" y="0"/>
                </a:lnTo>
                <a:lnTo>
                  <a:pt x="0" y="3593686"/>
                </a:lnTo>
                <a:lnTo>
                  <a:pt x="1868717" y="3593686"/>
                </a:lnTo>
                <a:lnTo>
                  <a:pt x="186871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274290" y="8578822"/>
            <a:ext cx="2270970" cy="1547098"/>
          </a:xfrm>
          <a:custGeom>
            <a:avLst/>
            <a:gdLst/>
            <a:ahLst/>
            <a:cxnLst/>
            <a:rect l="l" t="t" r="r" b="b"/>
            <a:pathLst>
              <a:path w="2270970" h="1547098">
                <a:moveTo>
                  <a:pt x="0" y="0"/>
                </a:moveTo>
                <a:lnTo>
                  <a:pt x="2270970" y="0"/>
                </a:lnTo>
                <a:lnTo>
                  <a:pt x="2270970" y="1547098"/>
                </a:lnTo>
                <a:lnTo>
                  <a:pt x="0" y="1547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698719" y="7796823"/>
            <a:ext cx="2144145" cy="2128064"/>
          </a:xfrm>
          <a:custGeom>
            <a:avLst/>
            <a:gdLst/>
            <a:ahLst/>
            <a:cxnLst/>
            <a:rect l="l" t="t" r="r" b="b"/>
            <a:pathLst>
              <a:path w="2144145" h="2128064">
                <a:moveTo>
                  <a:pt x="0" y="0"/>
                </a:moveTo>
                <a:lnTo>
                  <a:pt x="2144146" y="0"/>
                </a:lnTo>
                <a:lnTo>
                  <a:pt x="2144146" y="2128064"/>
                </a:lnTo>
                <a:lnTo>
                  <a:pt x="0" y="212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 rot="330671">
            <a:off x="6836651" y="1275460"/>
            <a:ext cx="4752563" cy="852008"/>
            <a:chOff x="0" y="0"/>
            <a:chExt cx="1251704" cy="22439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51704" cy="224397"/>
            </a:xfrm>
            <a:custGeom>
              <a:avLst/>
              <a:gdLst/>
              <a:ahLst/>
              <a:cxnLst/>
              <a:rect l="l" t="t" r="r" b="b"/>
              <a:pathLst>
                <a:path w="1251704" h="224397">
                  <a:moveTo>
                    <a:pt x="0" y="0"/>
                  </a:moveTo>
                  <a:lnTo>
                    <a:pt x="1251704" y="0"/>
                  </a:lnTo>
                  <a:lnTo>
                    <a:pt x="1251704" y="224397"/>
                  </a:lnTo>
                  <a:lnTo>
                    <a:pt x="0" y="224397"/>
                  </a:lnTo>
                  <a:close/>
                </a:path>
              </a:pathLst>
            </a:custGeom>
            <a:solidFill>
              <a:srgbClr val="F6DC8E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51704" cy="262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194980" y="2399984"/>
            <a:ext cx="4163709" cy="1592083"/>
            <a:chOff x="0" y="0"/>
            <a:chExt cx="8140700" cy="3112770"/>
          </a:xfrm>
        </p:grpSpPr>
        <p:sp>
          <p:nvSpPr>
            <p:cNvPr id="30" name="Freeform 30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>
            <a:off x="12360079" y="782039"/>
            <a:ext cx="2685006" cy="1026669"/>
            <a:chOff x="0" y="0"/>
            <a:chExt cx="8140700" cy="3112770"/>
          </a:xfrm>
        </p:grpSpPr>
        <p:sp>
          <p:nvSpPr>
            <p:cNvPr id="32" name="Freeform 32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>
            <a:off x="3500362" y="4116831"/>
            <a:ext cx="2422249" cy="926199"/>
            <a:chOff x="0" y="0"/>
            <a:chExt cx="8140700" cy="3112770"/>
          </a:xfrm>
        </p:grpSpPr>
        <p:sp>
          <p:nvSpPr>
            <p:cNvPr id="34" name="Freeform 34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>
            <a:off x="4396740" y="3482340"/>
            <a:ext cx="1614488" cy="1379220"/>
            <a:chOff x="0" y="0"/>
            <a:chExt cx="2152650" cy="1838960"/>
          </a:xfrm>
        </p:grpSpPr>
        <p:sp>
          <p:nvSpPr>
            <p:cNvPr id="36" name="Freeform 36"/>
            <p:cNvSpPr/>
            <p:nvPr/>
          </p:nvSpPr>
          <p:spPr>
            <a:xfrm>
              <a:off x="48260" y="46990"/>
              <a:ext cx="2056130" cy="1741170"/>
            </a:xfrm>
            <a:custGeom>
              <a:avLst/>
              <a:gdLst/>
              <a:ahLst/>
              <a:cxnLst/>
              <a:rect l="l" t="t" r="r" b="b"/>
              <a:pathLst>
                <a:path w="2056130" h="1741170">
                  <a:moveTo>
                    <a:pt x="267970" y="119380"/>
                  </a:moveTo>
                  <a:cubicBezTo>
                    <a:pt x="184150" y="314960"/>
                    <a:pt x="180340" y="356870"/>
                    <a:pt x="175260" y="402590"/>
                  </a:cubicBezTo>
                  <a:cubicBezTo>
                    <a:pt x="168910" y="452120"/>
                    <a:pt x="161290" y="505460"/>
                    <a:pt x="162560" y="558800"/>
                  </a:cubicBezTo>
                  <a:cubicBezTo>
                    <a:pt x="165100" y="614680"/>
                    <a:pt x="175260" y="673100"/>
                    <a:pt x="189230" y="730250"/>
                  </a:cubicBezTo>
                  <a:cubicBezTo>
                    <a:pt x="201930" y="787400"/>
                    <a:pt x="220980" y="844550"/>
                    <a:pt x="246380" y="897890"/>
                  </a:cubicBezTo>
                  <a:cubicBezTo>
                    <a:pt x="273050" y="955040"/>
                    <a:pt x="309880" y="1014730"/>
                    <a:pt x="349250" y="1062990"/>
                  </a:cubicBezTo>
                  <a:cubicBezTo>
                    <a:pt x="384810" y="1106170"/>
                    <a:pt x="431800" y="1144270"/>
                    <a:pt x="469900" y="1176020"/>
                  </a:cubicBezTo>
                  <a:cubicBezTo>
                    <a:pt x="500380" y="1201420"/>
                    <a:pt x="524510" y="1223010"/>
                    <a:pt x="554990" y="1239520"/>
                  </a:cubicBezTo>
                  <a:cubicBezTo>
                    <a:pt x="585470" y="1256030"/>
                    <a:pt x="609600" y="1270000"/>
                    <a:pt x="655320" y="1273810"/>
                  </a:cubicBezTo>
                  <a:cubicBezTo>
                    <a:pt x="751840" y="1281430"/>
                    <a:pt x="977900" y="1233170"/>
                    <a:pt x="1116330" y="1196340"/>
                  </a:cubicBezTo>
                  <a:cubicBezTo>
                    <a:pt x="1235710" y="1163320"/>
                    <a:pt x="1370330" y="1118870"/>
                    <a:pt x="1441450" y="1073150"/>
                  </a:cubicBezTo>
                  <a:cubicBezTo>
                    <a:pt x="1483360" y="1047750"/>
                    <a:pt x="1510030" y="1022350"/>
                    <a:pt x="1530350" y="989330"/>
                  </a:cubicBezTo>
                  <a:cubicBezTo>
                    <a:pt x="1546860" y="960120"/>
                    <a:pt x="1554480" y="925830"/>
                    <a:pt x="1557020" y="890270"/>
                  </a:cubicBezTo>
                  <a:cubicBezTo>
                    <a:pt x="1559560" y="848360"/>
                    <a:pt x="1560830" y="779780"/>
                    <a:pt x="1537970" y="750570"/>
                  </a:cubicBezTo>
                  <a:cubicBezTo>
                    <a:pt x="1517650" y="725170"/>
                    <a:pt x="1473200" y="707390"/>
                    <a:pt x="1438910" y="711200"/>
                  </a:cubicBezTo>
                  <a:cubicBezTo>
                    <a:pt x="1399540" y="717550"/>
                    <a:pt x="1341120" y="760730"/>
                    <a:pt x="1315720" y="806450"/>
                  </a:cubicBezTo>
                  <a:cubicBezTo>
                    <a:pt x="1285240" y="861060"/>
                    <a:pt x="1281430" y="960120"/>
                    <a:pt x="1290320" y="1028700"/>
                  </a:cubicBezTo>
                  <a:cubicBezTo>
                    <a:pt x="1299210" y="1092200"/>
                    <a:pt x="1333500" y="1159510"/>
                    <a:pt x="1360170" y="1206500"/>
                  </a:cubicBezTo>
                  <a:cubicBezTo>
                    <a:pt x="1377950" y="1239520"/>
                    <a:pt x="1391920" y="1257300"/>
                    <a:pt x="1419860" y="1287780"/>
                  </a:cubicBezTo>
                  <a:cubicBezTo>
                    <a:pt x="1464310" y="1334770"/>
                    <a:pt x="1548130" y="1417320"/>
                    <a:pt x="1610360" y="1454150"/>
                  </a:cubicBezTo>
                  <a:cubicBezTo>
                    <a:pt x="1658620" y="1484630"/>
                    <a:pt x="1699260" y="1494790"/>
                    <a:pt x="1752600" y="1510030"/>
                  </a:cubicBezTo>
                  <a:cubicBezTo>
                    <a:pt x="1817370" y="1529080"/>
                    <a:pt x="1924050" y="1539240"/>
                    <a:pt x="1971040" y="1554480"/>
                  </a:cubicBezTo>
                  <a:cubicBezTo>
                    <a:pt x="1996440" y="1563370"/>
                    <a:pt x="2011680" y="1567180"/>
                    <a:pt x="2025650" y="1579880"/>
                  </a:cubicBezTo>
                  <a:cubicBezTo>
                    <a:pt x="2038350" y="1593850"/>
                    <a:pt x="2049780" y="1615440"/>
                    <a:pt x="2052320" y="1633220"/>
                  </a:cubicBezTo>
                  <a:cubicBezTo>
                    <a:pt x="2056130" y="1652270"/>
                    <a:pt x="2052320" y="1676400"/>
                    <a:pt x="2043430" y="1692910"/>
                  </a:cubicBezTo>
                  <a:cubicBezTo>
                    <a:pt x="2033270" y="1709420"/>
                    <a:pt x="2016760" y="1725930"/>
                    <a:pt x="1998980" y="1733550"/>
                  </a:cubicBezTo>
                  <a:cubicBezTo>
                    <a:pt x="1982470" y="1741170"/>
                    <a:pt x="1955800" y="1741170"/>
                    <a:pt x="1939290" y="1738630"/>
                  </a:cubicBezTo>
                  <a:cubicBezTo>
                    <a:pt x="1927860" y="1737360"/>
                    <a:pt x="1920240" y="1733550"/>
                    <a:pt x="1911350" y="1727200"/>
                  </a:cubicBezTo>
                  <a:cubicBezTo>
                    <a:pt x="1902460" y="1722120"/>
                    <a:pt x="1894840" y="1717040"/>
                    <a:pt x="1888490" y="1708150"/>
                  </a:cubicBezTo>
                  <a:cubicBezTo>
                    <a:pt x="1879600" y="1695450"/>
                    <a:pt x="1868170" y="1671320"/>
                    <a:pt x="1866900" y="1652270"/>
                  </a:cubicBezTo>
                  <a:cubicBezTo>
                    <a:pt x="1865630" y="1633220"/>
                    <a:pt x="1871980" y="1610360"/>
                    <a:pt x="1883410" y="1595120"/>
                  </a:cubicBezTo>
                  <a:cubicBezTo>
                    <a:pt x="1893570" y="1578610"/>
                    <a:pt x="1912620" y="1564640"/>
                    <a:pt x="1931670" y="1559560"/>
                  </a:cubicBezTo>
                  <a:cubicBezTo>
                    <a:pt x="1949450" y="1553210"/>
                    <a:pt x="1974850" y="1555750"/>
                    <a:pt x="1991360" y="1559560"/>
                  </a:cubicBezTo>
                  <a:cubicBezTo>
                    <a:pt x="2001520" y="1562100"/>
                    <a:pt x="2009140" y="1565910"/>
                    <a:pt x="2018030" y="1573530"/>
                  </a:cubicBezTo>
                  <a:cubicBezTo>
                    <a:pt x="2029460" y="1584960"/>
                    <a:pt x="2045970" y="1605280"/>
                    <a:pt x="2051050" y="1623060"/>
                  </a:cubicBezTo>
                  <a:cubicBezTo>
                    <a:pt x="2056130" y="1642110"/>
                    <a:pt x="2054860" y="1666240"/>
                    <a:pt x="2047240" y="1682750"/>
                  </a:cubicBezTo>
                  <a:cubicBezTo>
                    <a:pt x="2039620" y="1700530"/>
                    <a:pt x="2024380" y="1719580"/>
                    <a:pt x="2007870" y="1728470"/>
                  </a:cubicBezTo>
                  <a:cubicBezTo>
                    <a:pt x="1991360" y="1738630"/>
                    <a:pt x="1972310" y="1741170"/>
                    <a:pt x="1949450" y="1741170"/>
                  </a:cubicBezTo>
                  <a:cubicBezTo>
                    <a:pt x="1915160" y="1741170"/>
                    <a:pt x="1870710" y="1729740"/>
                    <a:pt x="1823720" y="1717040"/>
                  </a:cubicBezTo>
                  <a:cubicBezTo>
                    <a:pt x="1758950" y="1700530"/>
                    <a:pt x="1656080" y="1666240"/>
                    <a:pt x="1597660" y="1640840"/>
                  </a:cubicBezTo>
                  <a:cubicBezTo>
                    <a:pt x="1557020" y="1623060"/>
                    <a:pt x="1532890" y="1611630"/>
                    <a:pt x="1499870" y="1590040"/>
                  </a:cubicBezTo>
                  <a:cubicBezTo>
                    <a:pt x="1461770" y="1564640"/>
                    <a:pt x="1422400" y="1529080"/>
                    <a:pt x="1385570" y="1496060"/>
                  </a:cubicBezTo>
                  <a:cubicBezTo>
                    <a:pt x="1347470" y="1463040"/>
                    <a:pt x="1308100" y="1428750"/>
                    <a:pt x="1276350" y="1390650"/>
                  </a:cubicBezTo>
                  <a:cubicBezTo>
                    <a:pt x="1244600" y="1355090"/>
                    <a:pt x="1217930" y="1315720"/>
                    <a:pt x="1195070" y="1275080"/>
                  </a:cubicBezTo>
                  <a:cubicBezTo>
                    <a:pt x="1174750" y="1235710"/>
                    <a:pt x="1159510" y="1195070"/>
                    <a:pt x="1145540" y="1151890"/>
                  </a:cubicBezTo>
                  <a:cubicBezTo>
                    <a:pt x="1131570" y="1108710"/>
                    <a:pt x="1117600" y="1062990"/>
                    <a:pt x="1113790" y="1017270"/>
                  </a:cubicBezTo>
                  <a:cubicBezTo>
                    <a:pt x="1111250" y="971550"/>
                    <a:pt x="1118870" y="928370"/>
                    <a:pt x="1126490" y="880110"/>
                  </a:cubicBezTo>
                  <a:cubicBezTo>
                    <a:pt x="1135380" y="825500"/>
                    <a:pt x="1143000" y="756920"/>
                    <a:pt x="1165860" y="707390"/>
                  </a:cubicBezTo>
                  <a:cubicBezTo>
                    <a:pt x="1186180" y="664210"/>
                    <a:pt x="1216660" y="626110"/>
                    <a:pt x="1250950" y="596900"/>
                  </a:cubicBezTo>
                  <a:cubicBezTo>
                    <a:pt x="1282700" y="568960"/>
                    <a:pt x="1327150" y="543560"/>
                    <a:pt x="1365250" y="534670"/>
                  </a:cubicBezTo>
                  <a:cubicBezTo>
                    <a:pt x="1399540" y="527050"/>
                    <a:pt x="1435100" y="534670"/>
                    <a:pt x="1468120" y="538480"/>
                  </a:cubicBezTo>
                  <a:cubicBezTo>
                    <a:pt x="1502410" y="543560"/>
                    <a:pt x="1536700" y="548640"/>
                    <a:pt x="1567180" y="561340"/>
                  </a:cubicBezTo>
                  <a:cubicBezTo>
                    <a:pt x="1596390" y="575310"/>
                    <a:pt x="1624330" y="594360"/>
                    <a:pt x="1645920" y="618490"/>
                  </a:cubicBezTo>
                  <a:cubicBezTo>
                    <a:pt x="1668780" y="643890"/>
                    <a:pt x="1686560" y="681990"/>
                    <a:pt x="1697990" y="715010"/>
                  </a:cubicBezTo>
                  <a:cubicBezTo>
                    <a:pt x="1709420" y="746760"/>
                    <a:pt x="1711960" y="778510"/>
                    <a:pt x="1713230" y="814070"/>
                  </a:cubicBezTo>
                  <a:cubicBezTo>
                    <a:pt x="1715770" y="853440"/>
                    <a:pt x="1714500" y="897890"/>
                    <a:pt x="1703070" y="942340"/>
                  </a:cubicBezTo>
                  <a:cubicBezTo>
                    <a:pt x="1690370" y="993140"/>
                    <a:pt x="1668780" y="1052830"/>
                    <a:pt x="1635760" y="1097280"/>
                  </a:cubicBezTo>
                  <a:cubicBezTo>
                    <a:pt x="1601470" y="1141730"/>
                    <a:pt x="1559560" y="1176020"/>
                    <a:pt x="1499870" y="1211580"/>
                  </a:cubicBezTo>
                  <a:cubicBezTo>
                    <a:pt x="1412240" y="1262380"/>
                    <a:pt x="1254760" y="1313180"/>
                    <a:pt x="1145540" y="1343660"/>
                  </a:cubicBezTo>
                  <a:cubicBezTo>
                    <a:pt x="1056640" y="1369060"/>
                    <a:pt x="982980" y="1380490"/>
                    <a:pt x="896620" y="1393190"/>
                  </a:cubicBezTo>
                  <a:cubicBezTo>
                    <a:pt x="803910" y="1407160"/>
                    <a:pt x="685800" y="1433830"/>
                    <a:pt x="607060" y="1422400"/>
                  </a:cubicBezTo>
                  <a:cubicBezTo>
                    <a:pt x="549910" y="1413510"/>
                    <a:pt x="502920" y="1386840"/>
                    <a:pt x="461010" y="1361440"/>
                  </a:cubicBezTo>
                  <a:cubicBezTo>
                    <a:pt x="424180" y="1339850"/>
                    <a:pt x="401320" y="1314450"/>
                    <a:pt x="367030" y="1283970"/>
                  </a:cubicBezTo>
                  <a:cubicBezTo>
                    <a:pt x="322580" y="1244600"/>
                    <a:pt x="265430" y="1196340"/>
                    <a:pt x="222250" y="1143000"/>
                  </a:cubicBezTo>
                  <a:cubicBezTo>
                    <a:pt x="176530" y="1085850"/>
                    <a:pt x="134620" y="1016000"/>
                    <a:pt x="102870" y="948690"/>
                  </a:cubicBezTo>
                  <a:cubicBezTo>
                    <a:pt x="72390" y="885190"/>
                    <a:pt x="50800" y="820420"/>
                    <a:pt x="34290" y="754380"/>
                  </a:cubicBezTo>
                  <a:cubicBezTo>
                    <a:pt x="17780" y="687070"/>
                    <a:pt x="5080" y="613410"/>
                    <a:pt x="2540" y="547370"/>
                  </a:cubicBezTo>
                  <a:cubicBezTo>
                    <a:pt x="0" y="486410"/>
                    <a:pt x="7620" y="429260"/>
                    <a:pt x="15240" y="372110"/>
                  </a:cubicBezTo>
                  <a:cubicBezTo>
                    <a:pt x="22860" y="316230"/>
                    <a:pt x="31750" y="260350"/>
                    <a:pt x="49530" y="205740"/>
                  </a:cubicBezTo>
                  <a:cubicBezTo>
                    <a:pt x="67310" y="147320"/>
                    <a:pt x="97790" y="67310"/>
                    <a:pt x="125730" y="34290"/>
                  </a:cubicBezTo>
                  <a:cubicBezTo>
                    <a:pt x="142240" y="16510"/>
                    <a:pt x="158750" y="7620"/>
                    <a:pt x="176530" y="3810"/>
                  </a:cubicBezTo>
                  <a:cubicBezTo>
                    <a:pt x="194310" y="0"/>
                    <a:pt x="218440" y="5080"/>
                    <a:pt x="233680" y="13970"/>
                  </a:cubicBezTo>
                  <a:cubicBezTo>
                    <a:pt x="250190" y="24130"/>
                    <a:pt x="265430" y="43180"/>
                    <a:pt x="270510" y="60960"/>
                  </a:cubicBezTo>
                  <a:cubicBezTo>
                    <a:pt x="276860" y="77470"/>
                    <a:pt x="267970" y="119380"/>
                    <a:pt x="267970" y="11938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4511040" y="3296603"/>
            <a:ext cx="218122" cy="218122"/>
            <a:chOff x="0" y="0"/>
            <a:chExt cx="290830" cy="290830"/>
          </a:xfrm>
        </p:grpSpPr>
        <p:sp>
          <p:nvSpPr>
            <p:cNvPr id="38" name="Freeform 38"/>
            <p:cNvSpPr/>
            <p:nvPr/>
          </p:nvSpPr>
          <p:spPr>
            <a:xfrm>
              <a:off x="5080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6370"/>
                    <a:pt x="148590" y="176530"/>
                    <a:pt x="134620" y="182880"/>
                  </a:cubicBezTo>
                  <a:cubicBezTo>
                    <a:pt x="121920" y="189230"/>
                    <a:pt x="104140" y="191770"/>
                    <a:pt x="90170" y="191770"/>
                  </a:cubicBezTo>
                  <a:cubicBezTo>
                    <a:pt x="74930" y="190500"/>
                    <a:pt x="58420" y="185420"/>
                    <a:pt x="46990" y="177800"/>
                  </a:cubicBezTo>
                  <a:cubicBezTo>
                    <a:pt x="34290" y="170180"/>
                    <a:pt x="21590" y="157480"/>
                    <a:pt x="13970" y="144780"/>
                  </a:cubicBezTo>
                  <a:cubicBezTo>
                    <a:pt x="6350" y="133350"/>
                    <a:pt x="1270" y="116840"/>
                    <a:pt x="0" y="101600"/>
                  </a:cubicBezTo>
                  <a:cubicBezTo>
                    <a:pt x="0" y="87630"/>
                    <a:pt x="2540" y="6985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8260" y="1143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508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>
            <a:off x="6410325" y="1481138"/>
            <a:ext cx="661988" cy="287655"/>
            <a:chOff x="0" y="0"/>
            <a:chExt cx="882650" cy="383540"/>
          </a:xfrm>
        </p:grpSpPr>
        <p:sp>
          <p:nvSpPr>
            <p:cNvPr id="40" name="Freeform 40"/>
            <p:cNvSpPr/>
            <p:nvPr/>
          </p:nvSpPr>
          <p:spPr>
            <a:xfrm>
              <a:off x="50800" y="49530"/>
              <a:ext cx="787400" cy="281940"/>
            </a:xfrm>
            <a:custGeom>
              <a:avLst/>
              <a:gdLst/>
              <a:ahLst/>
              <a:cxnLst/>
              <a:rect l="l" t="t" r="r" b="b"/>
              <a:pathLst>
                <a:path w="787400" h="281940">
                  <a:moveTo>
                    <a:pt x="674370" y="281940"/>
                  </a:moveTo>
                  <a:cubicBezTo>
                    <a:pt x="331470" y="240030"/>
                    <a:pt x="116840" y="219710"/>
                    <a:pt x="53340" y="185420"/>
                  </a:cubicBezTo>
                  <a:cubicBezTo>
                    <a:pt x="27940" y="171450"/>
                    <a:pt x="17780" y="154940"/>
                    <a:pt x="8890" y="139700"/>
                  </a:cubicBezTo>
                  <a:cubicBezTo>
                    <a:pt x="3810" y="129540"/>
                    <a:pt x="1270" y="121920"/>
                    <a:pt x="1270" y="109220"/>
                  </a:cubicBezTo>
                  <a:cubicBezTo>
                    <a:pt x="0" y="92710"/>
                    <a:pt x="3810" y="64770"/>
                    <a:pt x="13970" y="48260"/>
                  </a:cubicBezTo>
                  <a:cubicBezTo>
                    <a:pt x="24130" y="30480"/>
                    <a:pt x="43180" y="13970"/>
                    <a:pt x="60960" y="6350"/>
                  </a:cubicBezTo>
                  <a:cubicBezTo>
                    <a:pt x="80010" y="0"/>
                    <a:pt x="107950" y="0"/>
                    <a:pt x="124460" y="2540"/>
                  </a:cubicBezTo>
                  <a:cubicBezTo>
                    <a:pt x="135890" y="5080"/>
                    <a:pt x="143510" y="8890"/>
                    <a:pt x="153670" y="16510"/>
                  </a:cubicBezTo>
                  <a:cubicBezTo>
                    <a:pt x="166370" y="26670"/>
                    <a:pt x="185420" y="46990"/>
                    <a:pt x="191770" y="66040"/>
                  </a:cubicBezTo>
                  <a:cubicBezTo>
                    <a:pt x="198120" y="85090"/>
                    <a:pt x="195580" y="113030"/>
                    <a:pt x="191770" y="129540"/>
                  </a:cubicBezTo>
                  <a:cubicBezTo>
                    <a:pt x="189230" y="140970"/>
                    <a:pt x="185420" y="148590"/>
                    <a:pt x="177800" y="157480"/>
                  </a:cubicBezTo>
                  <a:cubicBezTo>
                    <a:pt x="166370" y="170180"/>
                    <a:pt x="144780" y="187960"/>
                    <a:pt x="125730" y="193040"/>
                  </a:cubicBezTo>
                  <a:cubicBezTo>
                    <a:pt x="106680" y="198120"/>
                    <a:pt x="81280" y="196850"/>
                    <a:pt x="62230" y="189230"/>
                  </a:cubicBezTo>
                  <a:cubicBezTo>
                    <a:pt x="44450" y="182880"/>
                    <a:pt x="25400" y="166370"/>
                    <a:pt x="13970" y="149860"/>
                  </a:cubicBezTo>
                  <a:cubicBezTo>
                    <a:pt x="3810" y="132080"/>
                    <a:pt x="0" y="105410"/>
                    <a:pt x="0" y="87630"/>
                  </a:cubicBezTo>
                  <a:cubicBezTo>
                    <a:pt x="1270" y="76200"/>
                    <a:pt x="2540" y="67310"/>
                    <a:pt x="8890" y="57150"/>
                  </a:cubicBezTo>
                  <a:cubicBezTo>
                    <a:pt x="17780" y="43180"/>
                    <a:pt x="34290" y="20320"/>
                    <a:pt x="52070" y="11430"/>
                  </a:cubicBezTo>
                  <a:cubicBezTo>
                    <a:pt x="69850" y="2540"/>
                    <a:pt x="85090" y="0"/>
                    <a:pt x="114300" y="1270"/>
                  </a:cubicBezTo>
                  <a:cubicBezTo>
                    <a:pt x="181610" y="1270"/>
                    <a:pt x="349250" y="52070"/>
                    <a:pt x="457200" y="68580"/>
                  </a:cubicBezTo>
                  <a:cubicBezTo>
                    <a:pt x="551180" y="82550"/>
                    <a:pt x="671830" y="73660"/>
                    <a:pt x="723900" y="96520"/>
                  </a:cubicBezTo>
                  <a:cubicBezTo>
                    <a:pt x="750570" y="109220"/>
                    <a:pt x="765810" y="124460"/>
                    <a:pt x="774700" y="143510"/>
                  </a:cubicBezTo>
                  <a:cubicBezTo>
                    <a:pt x="784860" y="162560"/>
                    <a:pt x="787400" y="190500"/>
                    <a:pt x="781050" y="212090"/>
                  </a:cubicBezTo>
                  <a:cubicBezTo>
                    <a:pt x="775970" y="232410"/>
                    <a:pt x="759460" y="255270"/>
                    <a:pt x="741680" y="267970"/>
                  </a:cubicBezTo>
                  <a:cubicBezTo>
                    <a:pt x="723900" y="279400"/>
                    <a:pt x="674370" y="281940"/>
                    <a:pt x="674370" y="28194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1" name="Group 41"/>
          <p:cNvGrpSpPr/>
          <p:nvPr/>
        </p:nvGrpSpPr>
        <p:grpSpPr>
          <a:xfrm>
            <a:off x="11322368" y="1816417"/>
            <a:ext cx="836295" cy="281940"/>
            <a:chOff x="0" y="0"/>
            <a:chExt cx="1115060" cy="375920"/>
          </a:xfrm>
        </p:grpSpPr>
        <p:sp>
          <p:nvSpPr>
            <p:cNvPr id="42" name="Freeform 42"/>
            <p:cNvSpPr/>
            <p:nvPr/>
          </p:nvSpPr>
          <p:spPr>
            <a:xfrm>
              <a:off x="50800" y="50800"/>
              <a:ext cx="1013460" cy="275590"/>
            </a:xfrm>
            <a:custGeom>
              <a:avLst/>
              <a:gdLst/>
              <a:ahLst/>
              <a:cxnLst/>
              <a:rect l="l" t="t" r="r" b="b"/>
              <a:pathLst>
                <a:path w="1013460" h="275590">
                  <a:moveTo>
                    <a:pt x="111760" y="0"/>
                  </a:moveTo>
                  <a:cubicBezTo>
                    <a:pt x="681990" y="91440"/>
                    <a:pt x="882650" y="68580"/>
                    <a:pt x="949960" y="92710"/>
                  </a:cubicBezTo>
                  <a:cubicBezTo>
                    <a:pt x="975360" y="101600"/>
                    <a:pt x="985520" y="113030"/>
                    <a:pt x="996950" y="128270"/>
                  </a:cubicBezTo>
                  <a:cubicBezTo>
                    <a:pt x="1007110" y="144780"/>
                    <a:pt x="1012190" y="170180"/>
                    <a:pt x="1012190" y="186690"/>
                  </a:cubicBezTo>
                  <a:cubicBezTo>
                    <a:pt x="1012190" y="198120"/>
                    <a:pt x="1010920" y="205740"/>
                    <a:pt x="1005840" y="215900"/>
                  </a:cubicBezTo>
                  <a:cubicBezTo>
                    <a:pt x="998220" y="229870"/>
                    <a:pt x="982980" y="251460"/>
                    <a:pt x="966470" y="260350"/>
                  </a:cubicBezTo>
                  <a:cubicBezTo>
                    <a:pt x="949960" y="270510"/>
                    <a:pt x="924560" y="274320"/>
                    <a:pt x="908050" y="273050"/>
                  </a:cubicBezTo>
                  <a:cubicBezTo>
                    <a:pt x="896620" y="273050"/>
                    <a:pt x="889000" y="270510"/>
                    <a:pt x="878840" y="265430"/>
                  </a:cubicBezTo>
                  <a:cubicBezTo>
                    <a:pt x="864870" y="256540"/>
                    <a:pt x="844550" y="240030"/>
                    <a:pt x="835660" y="223520"/>
                  </a:cubicBezTo>
                  <a:cubicBezTo>
                    <a:pt x="828040" y="207010"/>
                    <a:pt x="824230" y="182880"/>
                    <a:pt x="826770" y="165100"/>
                  </a:cubicBezTo>
                  <a:cubicBezTo>
                    <a:pt x="830580" y="146050"/>
                    <a:pt x="842010" y="124460"/>
                    <a:pt x="854710" y="111760"/>
                  </a:cubicBezTo>
                  <a:cubicBezTo>
                    <a:pt x="868680" y="99060"/>
                    <a:pt x="894080" y="90170"/>
                    <a:pt x="909320" y="87630"/>
                  </a:cubicBezTo>
                  <a:cubicBezTo>
                    <a:pt x="920750" y="85090"/>
                    <a:pt x="929640" y="87630"/>
                    <a:pt x="939800" y="88900"/>
                  </a:cubicBezTo>
                  <a:cubicBezTo>
                    <a:pt x="949960" y="91440"/>
                    <a:pt x="958850" y="93980"/>
                    <a:pt x="967740" y="100330"/>
                  </a:cubicBezTo>
                  <a:cubicBezTo>
                    <a:pt x="980440" y="110490"/>
                    <a:pt x="999490" y="129540"/>
                    <a:pt x="1005840" y="146050"/>
                  </a:cubicBezTo>
                  <a:cubicBezTo>
                    <a:pt x="1012190" y="163830"/>
                    <a:pt x="1013460" y="187960"/>
                    <a:pt x="1008380" y="205740"/>
                  </a:cubicBezTo>
                  <a:cubicBezTo>
                    <a:pt x="1003300" y="224790"/>
                    <a:pt x="986790" y="245110"/>
                    <a:pt x="975360" y="255270"/>
                  </a:cubicBezTo>
                  <a:cubicBezTo>
                    <a:pt x="966470" y="262890"/>
                    <a:pt x="960120" y="265430"/>
                    <a:pt x="948690" y="269240"/>
                  </a:cubicBezTo>
                  <a:cubicBezTo>
                    <a:pt x="924560" y="275590"/>
                    <a:pt x="883920" y="273050"/>
                    <a:pt x="838200" y="271780"/>
                  </a:cubicBezTo>
                  <a:cubicBezTo>
                    <a:pt x="758190" y="270510"/>
                    <a:pt x="629920" y="262890"/>
                    <a:pt x="514350" y="250190"/>
                  </a:cubicBezTo>
                  <a:cubicBezTo>
                    <a:pt x="378460" y="234950"/>
                    <a:pt x="151130" y="212090"/>
                    <a:pt x="74930" y="184150"/>
                  </a:cubicBezTo>
                  <a:cubicBezTo>
                    <a:pt x="45720" y="172720"/>
                    <a:pt x="31750" y="165100"/>
                    <a:pt x="19050" y="148590"/>
                  </a:cubicBezTo>
                  <a:cubicBezTo>
                    <a:pt x="6350" y="132080"/>
                    <a:pt x="0" y="104140"/>
                    <a:pt x="0" y="85090"/>
                  </a:cubicBezTo>
                  <a:cubicBezTo>
                    <a:pt x="0" y="68580"/>
                    <a:pt x="6350" y="54610"/>
                    <a:pt x="13970" y="41910"/>
                  </a:cubicBezTo>
                  <a:cubicBezTo>
                    <a:pt x="21590" y="29210"/>
                    <a:pt x="31750" y="17780"/>
                    <a:pt x="45720" y="10160"/>
                  </a:cubicBezTo>
                  <a:cubicBezTo>
                    <a:pt x="63500" y="2540"/>
                    <a:pt x="111760" y="0"/>
                    <a:pt x="111760" y="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3" name="Group 43"/>
          <p:cNvGrpSpPr/>
          <p:nvPr/>
        </p:nvGrpSpPr>
        <p:grpSpPr>
          <a:xfrm>
            <a:off x="12901612" y="2602230"/>
            <a:ext cx="1331595" cy="1707833"/>
            <a:chOff x="0" y="0"/>
            <a:chExt cx="1775460" cy="2277110"/>
          </a:xfrm>
        </p:grpSpPr>
        <p:sp>
          <p:nvSpPr>
            <p:cNvPr id="44" name="Freeform 44"/>
            <p:cNvSpPr/>
            <p:nvPr/>
          </p:nvSpPr>
          <p:spPr>
            <a:xfrm>
              <a:off x="44450" y="45720"/>
              <a:ext cx="1692910" cy="2180590"/>
            </a:xfrm>
            <a:custGeom>
              <a:avLst/>
              <a:gdLst/>
              <a:ahLst/>
              <a:cxnLst/>
              <a:rect l="l" t="t" r="r" b="b"/>
              <a:pathLst>
                <a:path w="1692910" h="2180590">
                  <a:moveTo>
                    <a:pt x="99060" y="1972310"/>
                  </a:moveTo>
                  <a:cubicBezTo>
                    <a:pt x="303530" y="2015490"/>
                    <a:pt x="346710" y="2020570"/>
                    <a:pt x="397510" y="2021840"/>
                  </a:cubicBezTo>
                  <a:cubicBezTo>
                    <a:pt x="458470" y="2021840"/>
                    <a:pt x="534670" y="2021840"/>
                    <a:pt x="598170" y="2009140"/>
                  </a:cubicBezTo>
                  <a:cubicBezTo>
                    <a:pt x="657860" y="1996440"/>
                    <a:pt x="720090" y="1974850"/>
                    <a:pt x="767080" y="1945640"/>
                  </a:cubicBezTo>
                  <a:cubicBezTo>
                    <a:pt x="807720" y="1918970"/>
                    <a:pt x="839470" y="1884680"/>
                    <a:pt x="866140" y="1845310"/>
                  </a:cubicBezTo>
                  <a:cubicBezTo>
                    <a:pt x="895350" y="1803400"/>
                    <a:pt x="915670" y="1750060"/>
                    <a:pt x="932180" y="1697990"/>
                  </a:cubicBezTo>
                  <a:cubicBezTo>
                    <a:pt x="949960" y="1642110"/>
                    <a:pt x="963930" y="1581150"/>
                    <a:pt x="969010" y="1520190"/>
                  </a:cubicBezTo>
                  <a:cubicBezTo>
                    <a:pt x="975360" y="1457960"/>
                    <a:pt x="971550" y="1389380"/>
                    <a:pt x="965200" y="1327150"/>
                  </a:cubicBezTo>
                  <a:cubicBezTo>
                    <a:pt x="957580" y="1268730"/>
                    <a:pt x="944880" y="1210310"/>
                    <a:pt x="929640" y="1158240"/>
                  </a:cubicBezTo>
                  <a:cubicBezTo>
                    <a:pt x="915670" y="1111250"/>
                    <a:pt x="900430" y="1065530"/>
                    <a:pt x="878840" y="1027430"/>
                  </a:cubicBezTo>
                  <a:cubicBezTo>
                    <a:pt x="861060" y="995680"/>
                    <a:pt x="840740" y="963930"/>
                    <a:pt x="815340" y="943610"/>
                  </a:cubicBezTo>
                  <a:cubicBezTo>
                    <a:pt x="789940" y="923290"/>
                    <a:pt x="754380" y="902970"/>
                    <a:pt x="726440" y="904240"/>
                  </a:cubicBezTo>
                  <a:cubicBezTo>
                    <a:pt x="697230" y="906780"/>
                    <a:pt x="641350" y="935990"/>
                    <a:pt x="641350" y="955040"/>
                  </a:cubicBezTo>
                  <a:cubicBezTo>
                    <a:pt x="641350" y="977900"/>
                    <a:pt x="728980" y="1014730"/>
                    <a:pt x="777240" y="1032510"/>
                  </a:cubicBezTo>
                  <a:cubicBezTo>
                    <a:pt x="826770" y="1050290"/>
                    <a:pt x="878840" y="1054100"/>
                    <a:pt x="934720" y="1061720"/>
                  </a:cubicBezTo>
                  <a:cubicBezTo>
                    <a:pt x="999490" y="1070610"/>
                    <a:pt x="1076960" y="1079500"/>
                    <a:pt x="1140460" y="1076960"/>
                  </a:cubicBezTo>
                  <a:cubicBezTo>
                    <a:pt x="1196340" y="1075690"/>
                    <a:pt x="1248410" y="1075690"/>
                    <a:pt x="1295400" y="1056640"/>
                  </a:cubicBezTo>
                  <a:cubicBezTo>
                    <a:pt x="1343660" y="1036320"/>
                    <a:pt x="1395730" y="996950"/>
                    <a:pt x="1426210" y="956310"/>
                  </a:cubicBezTo>
                  <a:cubicBezTo>
                    <a:pt x="1452880" y="920750"/>
                    <a:pt x="1459230" y="873760"/>
                    <a:pt x="1471930" y="829310"/>
                  </a:cubicBezTo>
                  <a:cubicBezTo>
                    <a:pt x="1485900" y="783590"/>
                    <a:pt x="1493520" y="742950"/>
                    <a:pt x="1501140" y="687070"/>
                  </a:cubicBezTo>
                  <a:cubicBezTo>
                    <a:pt x="1512570" y="605790"/>
                    <a:pt x="1520190" y="462280"/>
                    <a:pt x="1520190" y="387350"/>
                  </a:cubicBezTo>
                  <a:cubicBezTo>
                    <a:pt x="1520190" y="342900"/>
                    <a:pt x="1522730" y="317500"/>
                    <a:pt x="1513840" y="279400"/>
                  </a:cubicBezTo>
                  <a:cubicBezTo>
                    <a:pt x="1503680" y="232410"/>
                    <a:pt x="1461770" y="166370"/>
                    <a:pt x="1451610" y="128270"/>
                  </a:cubicBezTo>
                  <a:cubicBezTo>
                    <a:pt x="1445260" y="105410"/>
                    <a:pt x="1441450" y="90170"/>
                    <a:pt x="1445260" y="72390"/>
                  </a:cubicBezTo>
                  <a:cubicBezTo>
                    <a:pt x="1449070" y="54610"/>
                    <a:pt x="1459230" y="35560"/>
                    <a:pt x="1474470" y="24130"/>
                  </a:cubicBezTo>
                  <a:cubicBezTo>
                    <a:pt x="1493520" y="11430"/>
                    <a:pt x="1531620" y="0"/>
                    <a:pt x="1554480" y="7620"/>
                  </a:cubicBezTo>
                  <a:cubicBezTo>
                    <a:pt x="1578610" y="13970"/>
                    <a:pt x="1605280" y="43180"/>
                    <a:pt x="1614170" y="63500"/>
                  </a:cubicBezTo>
                  <a:cubicBezTo>
                    <a:pt x="1621790" y="81280"/>
                    <a:pt x="1620520" y="102870"/>
                    <a:pt x="1614170" y="119380"/>
                  </a:cubicBezTo>
                  <a:cubicBezTo>
                    <a:pt x="1609090" y="135890"/>
                    <a:pt x="1596390" y="154940"/>
                    <a:pt x="1579880" y="163830"/>
                  </a:cubicBezTo>
                  <a:cubicBezTo>
                    <a:pt x="1560830" y="175260"/>
                    <a:pt x="1521460" y="181610"/>
                    <a:pt x="1498600" y="172720"/>
                  </a:cubicBezTo>
                  <a:cubicBezTo>
                    <a:pt x="1475740" y="163830"/>
                    <a:pt x="1451610" y="132080"/>
                    <a:pt x="1445260" y="110490"/>
                  </a:cubicBezTo>
                  <a:cubicBezTo>
                    <a:pt x="1440180" y="92710"/>
                    <a:pt x="1442720" y="71120"/>
                    <a:pt x="1451610" y="54610"/>
                  </a:cubicBezTo>
                  <a:cubicBezTo>
                    <a:pt x="1463040" y="34290"/>
                    <a:pt x="1493520" y="8890"/>
                    <a:pt x="1517650" y="5080"/>
                  </a:cubicBezTo>
                  <a:cubicBezTo>
                    <a:pt x="1540510" y="1270"/>
                    <a:pt x="1576070" y="15240"/>
                    <a:pt x="1595120" y="31750"/>
                  </a:cubicBezTo>
                  <a:cubicBezTo>
                    <a:pt x="1612900" y="46990"/>
                    <a:pt x="1619250" y="72390"/>
                    <a:pt x="1630680" y="100330"/>
                  </a:cubicBezTo>
                  <a:cubicBezTo>
                    <a:pt x="1647190" y="144780"/>
                    <a:pt x="1670050" y="200660"/>
                    <a:pt x="1678940" y="271780"/>
                  </a:cubicBezTo>
                  <a:cubicBezTo>
                    <a:pt x="1692910" y="384810"/>
                    <a:pt x="1675130" y="605790"/>
                    <a:pt x="1661160" y="720090"/>
                  </a:cubicBezTo>
                  <a:cubicBezTo>
                    <a:pt x="1653540" y="789940"/>
                    <a:pt x="1643380" y="833120"/>
                    <a:pt x="1625600" y="890270"/>
                  </a:cubicBezTo>
                  <a:cubicBezTo>
                    <a:pt x="1607820" y="948690"/>
                    <a:pt x="1587500" y="1013460"/>
                    <a:pt x="1553210" y="1064260"/>
                  </a:cubicBezTo>
                  <a:cubicBezTo>
                    <a:pt x="1521460" y="1112520"/>
                    <a:pt x="1484630" y="1159510"/>
                    <a:pt x="1428750" y="1189990"/>
                  </a:cubicBezTo>
                  <a:cubicBezTo>
                    <a:pt x="1355090" y="1228090"/>
                    <a:pt x="1224280" y="1236980"/>
                    <a:pt x="1131570" y="1244600"/>
                  </a:cubicBezTo>
                  <a:cubicBezTo>
                    <a:pt x="1051560" y="1249680"/>
                    <a:pt x="977900" y="1242060"/>
                    <a:pt x="906780" y="1235710"/>
                  </a:cubicBezTo>
                  <a:cubicBezTo>
                    <a:pt x="842010" y="1229360"/>
                    <a:pt x="775970" y="1223010"/>
                    <a:pt x="721360" y="1207770"/>
                  </a:cubicBezTo>
                  <a:cubicBezTo>
                    <a:pt x="673100" y="1196340"/>
                    <a:pt x="627380" y="1182370"/>
                    <a:pt x="591820" y="1159510"/>
                  </a:cubicBezTo>
                  <a:cubicBezTo>
                    <a:pt x="560070" y="1140460"/>
                    <a:pt x="533400" y="1115060"/>
                    <a:pt x="513080" y="1087120"/>
                  </a:cubicBezTo>
                  <a:cubicBezTo>
                    <a:pt x="494030" y="1060450"/>
                    <a:pt x="480060" y="1027430"/>
                    <a:pt x="473710" y="995680"/>
                  </a:cubicBezTo>
                  <a:cubicBezTo>
                    <a:pt x="467360" y="962660"/>
                    <a:pt x="467360" y="927100"/>
                    <a:pt x="476250" y="894080"/>
                  </a:cubicBezTo>
                  <a:cubicBezTo>
                    <a:pt x="485140" y="859790"/>
                    <a:pt x="505460" y="820420"/>
                    <a:pt x="529590" y="795020"/>
                  </a:cubicBezTo>
                  <a:cubicBezTo>
                    <a:pt x="551180" y="772160"/>
                    <a:pt x="577850" y="754380"/>
                    <a:pt x="612140" y="744220"/>
                  </a:cubicBezTo>
                  <a:cubicBezTo>
                    <a:pt x="655320" y="732790"/>
                    <a:pt x="728980" y="739140"/>
                    <a:pt x="775970" y="748030"/>
                  </a:cubicBezTo>
                  <a:cubicBezTo>
                    <a:pt x="811530" y="755650"/>
                    <a:pt x="840740" y="768350"/>
                    <a:pt x="868680" y="786130"/>
                  </a:cubicBezTo>
                  <a:cubicBezTo>
                    <a:pt x="895350" y="803910"/>
                    <a:pt x="918210" y="826770"/>
                    <a:pt x="941070" y="854710"/>
                  </a:cubicBezTo>
                  <a:cubicBezTo>
                    <a:pt x="969010" y="887730"/>
                    <a:pt x="998220" y="930910"/>
                    <a:pt x="1019810" y="975360"/>
                  </a:cubicBezTo>
                  <a:cubicBezTo>
                    <a:pt x="1042670" y="1022350"/>
                    <a:pt x="1057910" y="1074420"/>
                    <a:pt x="1071880" y="1129030"/>
                  </a:cubicBezTo>
                  <a:cubicBezTo>
                    <a:pt x="1088390" y="1188720"/>
                    <a:pt x="1103630" y="1256030"/>
                    <a:pt x="1111250" y="1323340"/>
                  </a:cubicBezTo>
                  <a:cubicBezTo>
                    <a:pt x="1118870" y="1397000"/>
                    <a:pt x="1121410" y="1477010"/>
                    <a:pt x="1113790" y="1550670"/>
                  </a:cubicBezTo>
                  <a:cubicBezTo>
                    <a:pt x="1106170" y="1623060"/>
                    <a:pt x="1092200" y="1694180"/>
                    <a:pt x="1068070" y="1761490"/>
                  </a:cubicBezTo>
                  <a:cubicBezTo>
                    <a:pt x="1043940" y="1828800"/>
                    <a:pt x="1013460" y="1898650"/>
                    <a:pt x="971550" y="1953260"/>
                  </a:cubicBezTo>
                  <a:cubicBezTo>
                    <a:pt x="932180" y="2006600"/>
                    <a:pt x="881380" y="2051050"/>
                    <a:pt x="822960" y="2085340"/>
                  </a:cubicBezTo>
                  <a:cubicBezTo>
                    <a:pt x="762000" y="2122170"/>
                    <a:pt x="683260" y="2146300"/>
                    <a:pt x="610870" y="2162810"/>
                  </a:cubicBezTo>
                  <a:cubicBezTo>
                    <a:pt x="537210" y="2178050"/>
                    <a:pt x="452120" y="2180590"/>
                    <a:pt x="382270" y="2179320"/>
                  </a:cubicBezTo>
                  <a:cubicBezTo>
                    <a:pt x="323850" y="2179320"/>
                    <a:pt x="275590" y="2172970"/>
                    <a:pt x="219710" y="2162810"/>
                  </a:cubicBezTo>
                  <a:cubicBezTo>
                    <a:pt x="158750" y="2151380"/>
                    <a:pt x="60960" y="2132330"/>
                    <a:pt x="29210" y="2110740"/>
                  </a:cubicBezTo>
                  <a:cubicBezTo>
                    <a:pt x="15240" y="2100580"/>
                    <a:pt x="11430" y="2091690"/>
                    <a:pt x="7620" y="2078990"/>
                  </a:cubicBezTo>
                  <a:cubicBezTo>
                    <a:pt x="2540" y="2063750"/>
                    <a:pt x="0" y="2039620"/>
                    <a:pt x="6350" y="2023110"/>
                  </a:cubicBezTo>
                  <a:cubicBezTo>
                    <a:pt x="12700" y="2006600"/>
                    <a:pt x="27940" y="1988820"/>
                    <a:pt x="43180" y="1979930"/>
                  </a:cubicBezTo>
                  <a:cubicBezTo>
                    <a:pt x="58420" y="1972310"/>
                    <a:pt x="99060" y="1972310"/>
                    <a:pt x="99060" y="197231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5" name="Group 45"/>
          <p:cNvGrpSpPr/>
          <p:nvPr/>
        </p:nvGrpSpPr>
        <p:grpSpPr>
          <a:xfrm>
            <a:off x="13846493" y="2284095"/>
            <a:ext cx="218122" cy="218122"/>
            <a:chOff x="0" y="0"/>
            <a:chExt cx="290830" cy="290830"/>
          </a:xfrm>
        </p:grpSpPr>
        <p:sp>
          <p:nvSpPr>
            <p:cNvPr id="46" name="Freeform 46"/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7800"/>
                    <a:pt x="135890" y="182880"/>
                  </a:cubicBezTo>
                  <a:cubicBezTo>
                    <a:pt x="121920" y="189230"/>
                    <a:pt x="105410" y="19304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8750"/>
                    <a:pt x="15240" y="146050"/>
                  </a:cubicBezTo>
                  <a:cubicBezTo>
                    <a:pt x="762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4450"/>
                    <a:pt x="25400" y="30480"/>
                    <a:pt x="38100" y="21590"/>
                  </a:cubicBezTo>
                  <a:cubicBezTo>
                    <a:pt x="49530" y="1270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</p:sp>
      </p:grpSp>
      <p:sp>
        <p:nvSpPr>
          <p:cNvPr id="47" name="TextBox 47"/>
          <p:cNvSpPr txBox="1"/>
          <p:nvPr/>
        </p:nvSpPr>
        <p:spPr>
          <a:xfrm>
            <a:off x="5922611" y="862079"/>
            <a:ext cx="6665881" cy="3436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5"/>
              </a:lnSpc>
            </a:pPr>
            <a:r>
              <a:rPr lang="en-US" sz="984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An </a:t>
            </a:r>
            <a:r>
              <a:rPr lang="en-US" sz="984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toàn</a:t>
            </a:r>
            <a:r>
              <a:rPr lang="en-US" sz="984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984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khi</a:t>
            </a:r>
            <a:r>
              <a:rPr lang="en-US" sz="984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984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đi</a:t>
            </a:r>
            <a:r>
              <a:rPr lang="en-US" sz="984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984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biển</a:t>
            </a:r>
            <a:endParaRPr lang="en-US" sz="9847" dirty="0">
              <a:solidFill>
                <a:schemeClr val="accent6">
                  <a:lumMod val="75000"/>
                </a:schemeClr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51950" y="3777936"/>
            <a:ext cx="4979116" cy="3628531"/>
          </a:xfrm>
          <a:custGeom>
            <a:avLst/>
            <a:gdLst/>
            <a:ahLst/>
            <a:cxnLst/>
            <a:rect l="l" t="t" r="r" b="b"/>
            <a:pathLst>
              <a:path w="4979116" h="3628531">
                <a:moveTo>
                  <a:pt x="0" y="0"/>
                </a:moveTo>
                <a:lnTo>
                  <a:pt x="4979116" y="0"/>
                </a:lnTo>
                <a:lnTo>
                  <a:pt x="4979116" y="3628530"/>
                </a:lnTo>
                <a:lnTo>
                  <a:pt x="0" y="3628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89836" y="6210939"/>
            <a:ext cx="5262674" cy="3729920"/>
          </a:xfrm>
          <a:custGeom>
            <a:avLst/>
            <a:gdLst/>
            <a:ahLst/>
            <a:cxnLst/>
            <a:rect l="l" t="t" r="r" b="b"/>
            <a:pathLst>
              <a:path w="5262674" h="3729920">
                <a:moveTo>
                  <a:pt x="0" y="0"/>
                </a:moveTo>
                <a:lnTo>
                  <a:pt x="5262673" y="0"/>
                </a:lnTo>
                <a:lnTo>
                  <a:pt x="5262673" y="3729920"/>
                </a:lnTo>
                <a:lnTo>
                  <a:pt x="0" y="3729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9674" y="8407690"/>
            <a:ext cx="1764624" cy="1508753"/>
          </a:xfrm>
          <a:custGeom>
            <a:avLst/>
            <a:gdLst/>
            <a:ahLst/>
            <a:cxnLst/>
            <a:rect l="l" t="t" r="r" b="b"/>
            <a:pathLst>
              <a:path w="1764624" h="1508753">
                <a:moveTo>
                  <a:pt x="0" y="0"/>
                </a:moveTo>
                <a:lnTo>
                  <a:pt x="1764623" y="0"/>
                </a:lnTo>
                <a:lnTo>
                  <a:pt x="1764623" y="1508753"/>
                </a:lnTo>
                <a:lnTo>
                  <a:pt x="0" y="1508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49040" y="5143500"/>
            <a:ext cx="2562916" cy="1319902"/>
          </a:xfrm>
          <a:custGeom>
            <a:avLst/>
            <a:gdLst/>
            <a:ahLst/>
            <a:cxnLst/>
            <a:rect l="l" t="t" r="r" b="b"/>
            <a:pathLst>
              <a:path w="2562916" h="1319902">
                <a:moveTo>
                  <a:pt x="0" y="0"/>
                </a:moveTo>
                <a:lnTo>
                  <a:pt x="2562916" y="0"/>
                </a:lnTo>
                <a:lnTo>
                  <a:pt x="2562916" y="1319902"/>
                </a:lnTo>
                <a:lnTo>
                  <a:pt x="0" y="1319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40493" y="4967767"/>
            <a:ext cx="5045933" cy="1248868"/>
          </a:xfrm>
          <a:custGeom>
            <a:avLst/>
            <a:gdLst/>
            <a:ahLst/>
            <a:cxnLst/>
            <a:rect l="l" t="t" r="r" b="b"/>
            <a:pathLst>
              <a:path w="5045933" h="1248868">
                <a:moveTo>
                  <a:pt x="0" y="0"/>
                </a:moveTo>
                <a:lnTo>
                  <a:pt x="5045933" y="0"/>
                </a:lnTo>
                <a:lnTo>
                  <a:pt x="5045933" y="1248868"/>
                </a:lnTo>
                <a:lnTo>
                  <a:pt x="0" y="1248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686628" y="828675"/>
            <a:ext cx="6665881" cy="1583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5"/>
              </a:lnSpc>
            </a:pPr>
            <a:r>
              <a:rPr lang="en-US" sz="984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Quan </a:t>
            </a:r>
            <a:r>
              <a:rPr lang="en-US" sz="984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sát</a:t>
            </a:r>
            <a:r>
              <a:rPr lang="en-US" sz="984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19042">
            <a:off x="-2899728" y="961750"/>
            <a:ext cx="12369298" cy="10179436"/>
            <a:chOff x="0" y="0"/>
            <a:chExt cx="10100310" cy="8312150"/>
          </a:xfrm>
        </p:grpSpPr>
        <p:sp>
          <p:nvSpPr>
            <p:cNvPr id="3" name="Freeform 3"/>
            <p:cNvSpPr/>
            <p:nvPr/>
          </p:nvSpPr>
          <p:spPr>
            <a:xfrm>
              <a:off x="50800" y="41910"/>
              <a:ext cx="10041890" cy="8221980"/>
            </a:xfrm>
            <a:custGeom>
              <a:avLst/>
              <a:gdLst/>
              <a:ahLst/>
              <a:cxnLst/>
              <a:rect l="l" t="t" r="r" b="b"/>
              <a:pathLst>
                <a:path w="10041890" h="8221980">
                  <a:moveTo>
                    <a:pt x="0" y="3771900"/>
                  </a:moveTo>
                  <a:cubicBezTo>
                    <a:pt x="502920" y="2940050"/>
                    <a:pt x="694690" y="2815590"/>
                    <a:pt x="894080" y="2700020"/>
                  </a:cubicBezTo>
                  <a:cubicBezTo>
                    <a:pt x="1104900" y="2578100"/>
                    <a:pt x="1367790" y="2496820"/>
                    <a:pt x="1593850" y="2406650"/>
                  </a:cubicBezTo>
                  <a:cubicBezTo>
                    <a:pt x="1803400" y="2322830"/>
                    <a:pt x="2021840" y="2287270"/>
                    <a:pt x="2203450" y="2175510"/>
                  </a:cubicBezTo>
                  <a:cubicBezTo>
                    <a:pt x="2382520" y="2065020"/>
                    <a:pt x="2538730" y="1912620"/>
                    <a:pt x="2677160" y="1742440"/>
                  </a:cubicBezTo>
                  <a:cubicBezTo>
                    <a:pt x="2824480" y="1559560"/>
                    <a:pt x="2901950" y="1311910"/>
                    <a:pt x="3049270" y="1109980"/>
                  </a:cubicBezTo>
                  <a:cubicBezTo>
                    <a:pt x="3204210" y="894080"/>
                    <a:pt x="3387090" y="657860"/>
                    <a:pt x="3591560" y="491490"/>
                  </a:cubicBezTo>
                  <a:cubicBezTo>
                    <a:pt x="3788410" y="334010"/>
                    <a:pt x="4011930" y="209550"/>
                    <a:pt x="4248150" y="128270"/>
                  </a:cubicBezTo>
                  <a:cubicBezTo>
                    <a:pt x="4490720" y="45720"/>
                    <a:pt x="4763770" y="17780"/>
                    <a:pt x="5029200" y="8890"/>
                  </a:cubicBezTo>
                  <a:cubicBezTo>
                    <a:pt x="5302250" y="0"/>
                    <a:pt x="5586730" y="33020"/>
                    <a:pt x="5862320" y="83820"/>
                  </a:cubicBezTo>
                  <a:cubicBezTo>
                    <a:pt x="6144260" y="134620"/>
                    <a:pt x="6442710" y="214630"/>
                    <a:pt x="6699250" y="316230"/>
                  </a:cubicBezTo>
                  <a:cubicBezTo>
                    <a:pt x="6936740" y="411480"/>
                    <a:pt x="7165340" y="502920"/>
                    <a:pt x="7354570" y="661670"/>
                  </a:cubicBezTo>
                  <a:cubicBezTo>
                    <a:pt x="7551420" y="828040"/>
                    <a:pt x="7733030" y="1078230"/>
                    <a:pt x="7848600" y="1308100"/>
                  </a:cubicBezTo>
                  <a:cubicBezTo>
                    <a:pt x="7956550" y="1521460"/>
                    <a:pt x="7980680" y="1748790"/>
                    <a:pt x="8045450" y="1986280"/>
                  </a:cubicBezTo>
                  <a:cubicBezTo>
                    <a:pt x="8117840" y="2249170"/>
                    <a:pt x="8155940" y="2570480"/>
                    <a:pt x="8258810" y="2814320"/>
                  </a:cubicBezTo>
                  <a:cubicBezTo>
                    <a:pt x="8351520" y="3031490"/>
                    <a:pt x="8470900" y="3202940"/>
                    <a:pt x="8611870" y="3389630"/>
                  </a:cubicBezTo>
                  <a:cubicBezTo>
                    <a:pt x="8766810" y="3592830"/>
                    <a:pt x="8982710" y="3776980"/>
                    <a:pt x="9160510" y="3977640"/>
                  </a:cubicBezTo>
                  <a:cubicBezTo>
                    <a:pt x="9339580" y="4178300"/>
                    <a:pt x="9544050" y="4358640"/>
                    <a:pt x="9682480" y="4593590"/>
                  </a:cubicBezTo>
                  <a:cubicBezTo>
                    <a:pt x="9827260" y="4841240"/>
                    <a:pt x="9955530" y="5146040"/>
                    <a:pt x="9998710" y="5435600"/>
                  </a:cubicBezTo>
                  <a:cubicBezTo>
                    <a:pt x="10041890" y="5726430"/>
                    <a:pt x="10029190" y="6068060"/>
                    <a:pt x="9941560" y="6336030"/>
                  </a:cubicBezTo>
                  <a:cubicBezTo>
                    <a:pt x="9860280" y="6588760"/>
                    <a:pt x="9688830" y="6814820"/>
                    <a:pt x="9512300" y="7011670"/>
                  </a:cubicBezTo>
                  <a:cubicBezTo>
                    <a:pt x="9334500" y="7208520"/>
                    <a:pt x="9093200" y="7374890"/>
                    <a:pt x="8878570" y="7514590"/>
                  </a:cubicBezTo>
                  <a:cubicBezTo>
                    <a:pt x="8680450" y="7644130"/>
                    <a:pt x="8496300" y="7745730"/>
                    <a:pt x="8274050" y="7832090"/>
                  </a:cubicBezTo>
                  <a:cubicBezTo>
                    <a:pt x="8025130" y="7928610"/>
                    <a:pt x="7712710" y="8012430"/>
                    <a:pt x="7447280" y="8050530"/>
                  </a:cubicBezTo>
                  <a:cubicBezTo>
                    <a:pt x="7209790" y="8083550"/>
                    <a:pt x="6997700" y="8083550"/>
                    <a:pt x="6760210" y="8064500"/>
                  </a:cubicBezTo>
                  <a:cubicBezTo>
                    <a:pt x="6502400" y="8045450"/>
                    <a:pt x="6219190" y="7938770"/>
                    <a:pt x="5957570" y="7922260"/>
                  </a:cubicBezTo>
                  <a:cubicBezTo>
                    <a:pt x="5712460" y="7907020"/>
                    <a:pt x="5481320" y="7928610"/>
                    <a:pt x="5237480" y="7959090"/>
                  </a:cubicBezTo>
                  <a:cubicBezTo>
                    <a:pt x="4982210" y="7992110"/>
                    <a:pt x="4718050" y="8078470"/>
                    <a:pt x="4460240" y="8121650"/>
                  </a:cubicBezTo>
                  <a:cubicBezTo>
                    <a:pt x="4210050" y="8163560"/>
                    <a:pt x="3971290" y="8221980"/>
                    <a:pt x="3714750" y="8218170"/>
                  </a:cubicBezTo>
                  <a:cubicBezTo>
                    <a:pt x="3441700" y="8215630"/>
                    <a:pt x="3131820" y="8164830"/>
                    <a:pt x="2868930" y="8087360"/>
                  </a:cubicBezTo>
                  <a:cubicBezTo>
                    <a:pt x="2623820" y="8014970"/>
                    <a:pt x="2383790" y="7915910"/>
                    <a:pt x="2184400" y="7785100"/>
                  </a:cubicBezTo>
                  <a:cubicBezTo>
                    <a:pt x="1996440" y="7661910"/>
                    <a:pt x="1798320" y="7457440"/>
                    <a:pt x="1696720" y="7335520"/>
                  </a:cubicBezTo>
                  <a:cubicBezTo>
                    <a:pt x="1638300" y="7266940"/>
                    <a:pt x="1639570" y="7211060"/>
                    <a:pt x="1582420" y="7155180"/>
                  </a:cubicBezTo>
                  <a:cubicBezTo>
                    <a:pt x="1506220" y="7078980"/>
                    <a:pt x="1374140" y="7044690"/>
                    <a:pt x="1252220" y="6951980"/>
                  </a:cubicBezTo>
                  <a:cubicBezTo>
                    <a:pt x="1073150" y="6813550"/>
                    <a:pt x="803910" y="6576060"/>
                    <a:pt x="641350" y="6370320"/>
                  </a:cubicBezTo>
                  <a:cubicBezTo>
                    <a:pt x="497840" y="6188710"/>
                    <a:pt x="345440" y="5960110"/>
                    <a:pt x="309880" y="5798820"/>
                  </a:cubicBezTo>
                  <a:cubicBezTo>
                    <a:pt x="285750" y="5693410"/>
                    <a:pt x="358140" y="5581650"/>
                    <a:pt x="331470" y="5519420"/>
                  </a:cubicBezTo>
                  <a:cubicBezTo>
                    <a:pt x="313690" y="5474970"/>
                    <a:pt x="257810" y="5464810"/>
                    <a:pt x="224790" y="5430520"/>
                  </a:cubicBezTo>
                  <a:cubicBezTo>
                    <a:pt x="190500" y="5393690"/>
                    <a:pt x="157480" y="5349240"/>
                    <a:pt x="132080" y="5304790"/>
                  </a:cubicBezTo>
                  <a:cubicBezTo>
                    <a:pt x="106680" y="5260340"/>
                    <a:pt x="85090" y="5210810"/>
                    <a:pt x="71120" y="5160010"/>
                  </a:cubicBezTo>
                  <a:cubicBezTo>
                    <a:pt x="57150" y="5110480"/>
                    <a:pt x="48260" y="5006340"/>
                    <a:pt x="46990" y="5006340"/>
                  </a:cubicBezTo>
                  <a:cubicBezTo>
                    <a:pt x="46990" y="5006340"/>
                    <a:pt x="35560" y="4715510"/>
                    <a:pt x="29210" y="4541520"/>
                  </a:cubicBezTo>
                  <a:cubicBezTo>
                    <a:pt x="20320" y="4318000"/>
                    <a:pt x="0" y="3771900"/>
                    <a:pt x="0" y="3771900"/>
                  </a:cubicBezTo>
                </a:path>
              </a:pathLst>
            </a:custGeom>
            <a:solidFill>
              <a:srgbClr val="F8E1BE"/>
            </a:solid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>
            <a:off x="-379817" y="368471"/>
            <a:ext cx="4822757" cy="10343716"/>
          </a:xfrm>
          <a:custGeom>
            <a:avLst/>
            <a:gdLst/>
            <a:ahLst/>
            <a:cxnLst/>
            <a:rect l="l" t="t" r="r" b="b"/>
            <a:pathLst>
              <a:path w="4822757" h="10343716">
                <a:moveTo>
                  <a:pt x="0" y="0"/>
                </a:moveTo>
                <a:lnTo>
                  <a:pt x="4822758" y="0"/>
                </a:lnTo>
                <a:lnTo>
                  <a:pt x="4822758" y="10343716"/>
                </a:lnTo>
                <a:lnTo>
                  <a:pt x="0" y="10343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985917"/>
            <a:ext cx="3997810" cy="8574392"/>
          </a:xfrm>
          <a:custGeom>
            <a:avLst/>
            <a:gdLst/>
            <a:ahLst/>
            <a:cxnLst/>
            <a:rect l="l" t="t" r="r" b="b"/>
            <a:pathLst>
              <a:path w="3997810" h="8574392">
                <a:moveTo>
                  <a:pt x="0" y="0"/>
                </a:moveTo>
                <a:lnTo>
                  <a:pt x="3997810" y="0"/>
                </a:lnTo>
                <a:lnTo>
                  <a:pt x="3997810" y="8574392"/>
                </a:lnTo>
                <a:lnTo>
                  <a:pt x="0" y="8574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64803">
            <a:off x="9268096" y="675940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4"/>
                </a:lnTo>
                <a:lnTo>
                  <a:pt x="0" y="499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60595" y="-865020"/>
            <a:ext cx="2874985" cy="2857016"/>
          </a:xfrm>
          <a:custGeom>
            <a:avLst/>
            <a:gdLst/>
            <a:ahLst/>
            <a:cxnLst/>
            <a:rect l="l" t="t" r="r" b="b"/>
            <a:pathLst>
              <a:path w="2874985" h="2857016">
                <a:moveTo>
                  <a:pt x="0" y="0"/>
                </a:moveTo>
                <a:lnTo>
                  <a:pt x="2874985" y="0"/>
                </a:lnTo>
                <a:lnTo>
                  <a:pt x="2874985" y="2857016"/>
                </a:lnTo>
                <a:lnTo>
                  <a:pt x="0" y="2857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78523" y="2229744"/>
            <a:ext cx="7819565" cy="7780467"/>
          </a:xfrm>
          <a:custGeom>
            <a:avLst/>
            <a:gdLst/>
            <a:ahLst/>
            <a:cxnLst/>
            <a:rect l="l" t="t" r="r" b="b"/>
            <a:pathLst>
              <a:path w="7819565" h="7780467">
                <a:moveTo>
                  <a:pt x="0" y="0"/>
                </a:moveTo>
                <a:lnTo>
                  <a:pt x="7819565" y="0"/>
                </a:lnTo>
                <a:lnTo>
                  <a:pt x="7819565" y="7780467"/>
                </a:lnTo>
                <a:lnTo>
                  <a:pt x="0" y="77804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07722" y="876300"/>
            <a:ext cx="8323756" cy="131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6"/>
              </a:lnSpc>
            </a:pPr>
            <a:r>
              <a:rPr lang="en-US" sz="7690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Khi </a:t>
            </a:r>
            <a:r>
              <a:rPr lang="en-US" sz="7690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đi</a:t>
            </a:r>
            <a:r>
              <a:rPr lang="en-US" sz="7690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7690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biển</a:t>
            </a:r>
            <a:r>
              <a:rPr lang="en-US" sz="7690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7690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cần</a:t>
            </a:r>
            <a:r>
              <a:rPr lang="en-US" sz="7690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81311" y="3972770"/>
            <a:ext cx="4738484" cy="2954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12"/>
              </a:lnSpc>
            </a:pPr>
            <a:r>
              <a:rPr lang="en-US" sz="843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Đi</a:t>
            </a:r>
            <a:r>
              <a:rPr lang="en-US" sz="843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843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cùng</a:t>
            </a:r>
            <a:r>
              <a:rPr lang="en-US" sz="843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843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bố</a:t>
            </a:r>
            <a:r>
              <a:rPr lang="en-US" sz="843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843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mẹ</a:t>
            </a:r>
            <a:endParaRPr lang="en-US" sz="8437" dirty="0">
              <a:solidFill>
                <a:schemeClr val="accent6">
                  <a:lumMod val="75000"/>
                </a:schemeClr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19042">
            <a:off x="-2899728" y="961750"/>
            <a:ext cx="12369298" cy="10179436"/>
            <a:chOff x="0" y="0"/>
            <a:chExt cx="10100310" cy="8312150"/>
          </a:xfrm>
        </p:grpSpPr>
        <p:sp>
          <p:nvSpPr>
            <p:cNvPr id="3" name="Freeform 3"/>
            <p:cNvSpPr/>
            <p:nvPr/>
          </p:nvSpPr>
          <p:spPr>
            <a:xfrm>
              <a:off x="50800" y="41910"/>
              <a:ext cx="10041890" cy="8221980"/>
            </a:xfrm>
            <a:custGeom>
              <a:avLst/>
              <a:gdLst/>
              <a:ahLst/>
              <a:cxnLst/>
              <a:rect l="l" t="t" r="r" b="b"/>
              <a:pathLst>
                <a:path w="10041890" h="8221980">
                  <a:moveTo>
                    <a:pt x="0" y="3771900"/>
                  </a:moveTo>
                  <a:cubicBezTo>
                    <a:pt x="502920" y="2940050"/>
                    <a:pt x="694690" y="2815590"/>
                    <a:pt x="894080" y="2700020"/>
                  </a:cubicBezTo>
                  <a:cubicBezTo>
                    <a:pt x="1104900" y="2578100"/>
                    <a:pt x="1367790" y="2496820"/>
                    <a:pt x="1593850" y="2406650"/>
                  </a:cubicBezTo>
                  <a:cubicBezTo>
                    <a:pt x="1803400" y="2322830"/>
                    <a:pt x="2021840" y="2287270"/>
                    <a:pt x="2203450" y="2175510"/>
                  </a:cubicBezTo>
                  <a:cubicBezTo>
                    <a:pt x="2382520" y="2065020"/>
                    <a:pt x="2538730" y="1912620"/>
                    <a:pt x="2677160" y="1742440"/>
                  </a:cubicBezTo>
                  <a:cubicBezTo>
                    <a:pt x="2824480" y="1559560"/>
                    <a:pt x="2901950" y="1311910"/>
                    <a:pt x="3049270" y="1109980"/>
                  </a:cubicBezTo>
                  <a:cubicBezTo>
                    <a:pt x="3204210" y="894080"/>
                    <a:pt x="3387090" y="657860"/>
                    <a:pt x="3591560" y="491490"/>
                  </a:cubicBezTo>
                  <a:cubicBezTo>
                    <a:pt x="3788410" y="334010"/>
                    <a:pt x="4011930" y="209550"/>
                    <a:pt x="4248150" y="128270"/>
                  </a:cubicBezTo>
                  <a:cubicBezTo>
                    <a:pt x="4490720" y="45720"/>
                    <a:pt x="4763770" y="17780"/>
                    <a:pt x="5029200" y="8890"/>
                  </a:cubicBezTo>
                  <a:cubicBezTo>
                    <a:pt x="5302250" y="0"/>
                    <a:pt x="5586730" y="33020"/>
                    <a:pt x="5862320" y="83820"/>
                  </a:cubicBezTo>
                  <a:cubicBezTo>
                    <a:pt x="6144260" y="134620"/>
                    <a:pt x="6442710" y="214630"/>
                    <a:pt x="6699250" y="316230"/>
                  </a:cubicBezTo>
                  <a:cubicBezTo>
                    <a:pt x="6936740" y="411480"/>
                    <a:pt x="7165340" y="502920"/>
                    <a:pt x="7354570" y="661670"/>
                  </a:cubicBezTo>
                  <a:cubicBezTo>
                    <a:pt x="7551420" y="828040"/>
                    <a:pt x="7733030" y="1078230"/>
                    <a:pt x="7848600" y="1308100"/>
                  </a:cubicBezTo>
                  <a:cubicBezTo>
                    <a:pt x="7956550" y="1521460"/>
                    <a:pt x="7980680" y="1748790"/>
                    <a:pt x="8045450" y="1986280"/>
                  </a:cubicBezTo>
                  <a:cubicBezTo>
                    <a:pt x="8117840" y="2249170"/>
                    <a:pt x="8155940" y="2570480"/>
                    <a:pt x="8258810" y="2814320"/>
                  </a:cubicBezTo>
                  <a:cubicBezTo>
                    <a:pt x="8351520" y="3031490"/>
                    <a:pt x="8470900" y="3202940"/>
                    <a:pt x="8611870" y="3389630"/>
                  </a:cubicBezTo>
                  <a:cubicBezTo>
                    <a:pt x="8766810" y="3592830"/>
                    <a:pt x="8982710" y="3776980"/>
                    <a:pt x="9160510" y="3977640"/>
                  </a:cubicBezTo>
                  <a:cubicBezTo>
                    <a:pt x="9339580" y="4178300"/>
                    <a:pt x="9544050" y="4358640"/>
                    <a:pt x="9682480" y="4593590"/>
                  </a:cubicBezTo>
                  <a:cubicBezTo>
                    <a:pt x="9827260" y="4841240"/>
                    <a:pt x="9955530" y="5146040"/>
                    <a:pt x="9998710" y="5435600"/>
                  </a:cubicBezTo>
                  <a:cubicBezTo>
                    <a:pt x="10041890" y="5726430"/>
                    <a:pt x="10029190" y="6068060"/>
                    <a:pt x="9941560" y="6336030"/>
                  </a:cubicBezTo>
                  <a:cubicBezTo>
                    <a:pt x="9860280" y="6588760"/>
                    <a:pt x="9688830" y="6814820"/>
                    <a:pt x="9512300" y="7011670"/>
                  </a:cubicBezTo>
                  <a:cubicBezTo>
                    <a:pt x="9334500" y="7208520"/>
                    <a:pt x="9093200" y="7374890"/>
                    <a:pt x="8878570" y="7514590"/>
                  </a:cubicBezTo>
                  <a:cubicBezTo>
                    <a:pt x="8680450" y="7644130"/>
                    <a:pt x="8496300" y="7745730"/>
                    <a:pt x="8274050" y="7832090"/>
                  </a:cubicBezTo>
                  <a:cubicBezTo>
                    <a:pt x="8025130" y="7928610"/>
                    <a:pt x="7712710" y="8012430"/>
                    <a:pt x="7447280" y="8050530"/>
                  </a:cubicBezTo>
                  <a:cubicBezTo>
                    <a:pt x="7209790" y="8083550"/>
                    <a:pt x="6997700" y="8083550"/>
                    <a:pt x="6760210" y="8064500"/>
                  </a:cubicBezTo>
                  <a:cubicBezTo>
                    <a:pt x="6502400" y="8045450"/>
                    <a:pt x="6219190" y="7938770"/>
                    <a:pt x="5957570" y="7922260"/>
                  </a:cubicBezTo>
                  <a:cubicBezTo>
                    <a:pt x="5712460" y="7907020"/>
                    <a:pt x="5481320" y="7928610"/>
                    <a:pt x="5237480" y="7959090"/>
                  </a:cubicBezTo>
                  <a:cubicBezTo>
                    <a:pt x="4982210" y="7992110"/>
                    <a:pt x="4718050" y="8078470"/>
                    <a:pt x="4460240" y="8121650"/>
                  </a:cubicBezTo>
                  <a:cubicBezTo>
                    <a:pt x="4210050" y="8163560"/>
                    <a:pt x="3971290" y="8221980"/>
                    <a:pt x="3714750" y="8218170"/>
                  </a:cubicBezTo>
                  <a:cubicBezTo>
                    <a:pt x="3441700" y="8215630"/>
                    <a:pt x="3131820" y="8164830"/>
                    <a:pt x="2868930" y="8087360"/>
                  </a:cubicBezTo>
                  <a:cubicBezTo>
                    <a:pt x="2623820" y="8014970"/>
                    <a:pt x="2383790" y="7915910"/>
                    <a:pt x="2184400" y="7785100"/>
                  </a:cubicBezTo>
                  <a:cubicBezTo>
                    <a:pt x="1996440" y="7661910"/>
                    <a:pt x="1798320" y="7457440"/>
                    <a:pt x="1696720" y="7335520"/>
                  </a:cubicBezTo>
                  <a:cubicBezTo>
                    <a:pt x="1638300" y="7266940"/>
                    <a:pt x="1639570" y="7211060"/>
                    <a:pt x="1582420" y="7155180"/>
                  </a:cubicBezTo>
                  <a:cubicBezTo>
                    <a:pt x="1506220" y="7078980"/>
                    <a:pt x="1374140" y="7044690"/>
                    <a:pt x="1252220" y="6951980"/>
                  </a:cubicBezTo>
                  <a:cubicBezTo>
                    <a:pt x="1073150" y="6813550"/>
                    <a:pt x="803910" y="6576060"/>
                    <a:pt x="641350" y="6370320"/>
                  </a:cubicBezTo>
                  <a:cubicBezTo>
                    <a:pt x="497840" y="6188710"/>
                    <a:pt x="345440" y="5960110"/>
                    <a:pt x="309880" y="5798820"/>
                  </a:cubicBezTo>
                  <a:cubicBezTo>
                    <a:pt x="285750" y="5693410"/>
                    <a:pt x="358140" y="5581650"/>
                    <a:pt x="331470" y="5519420"/>
                  </a:cubicBezTo>
                  <a:cubicBezTo>
                    <a:pt x="313690" y="5474970"/>
                    <a:pt x="257810" y="5464810"/>
                    <a:pt x="224790" y="5430520"/>
                  </a:cubicBezTo>
                  <a:cubicBezTo>
                    <a:pt x="190500" y="5393690"/>
                    <a:pt x="157480" y="5349240"/>
                    <a:pt x="132080" y="5304790"/>
                  </a:cubicBezTo>
                  <a:cubicBezTo>
                    <a:pt x="106680" y="5260340"/>
                    <a:pt x="85090" y="5210810"/>
                    <a:pt x="71120" y="5160010"/>
                  </a:cubicBezTo>
                  <a:cubicBezTo>
                    <a:pt x="57150" y="5110480"/>
                    <a:pt x="48260" y="5006340"/>
                    <a:pt x="46990" y="5006340"/>
                  </a:cubicBezTo>
                  <a:cubicBezTo>
                    <a:pt x="46990" y="5006340"/>
                    <a:pt x="35560" y="4715510"/>
                    <a:pt x="29210" y="4541520"/>
                  </a:cubicBezTo>
                  <a:cubicBezTo>
                    <a:pt x="20320" y="4318000"/>
                    <a:pt x="0" y="3771900"/>
                    <a:pt x="0" y="3771900"/>
                  </a:cubicBezTo>
                </a:path>
              </a:pathLst>
            </a:custGeom>
            <a:solidFill>
              <a:srgbClr val="F8E1BE"/>
            </a:solid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>
            <a:off x="-379817" y="368471"/>
            <a:ext cx="4822757" cy="10343716"/>
          </a:xfrm>
          <a:custGeom>
            <a:avLst/>
            <a:gdLst/>
            <a:ahLst/>
            <a:cxnLst/>
            <a:rect l="l" t="t" r="r" b="b"/>
            <a:pathLst>
              <a:path w="4822757" h="10343716">
                <a:moveTo>
                  <a:pt x="0" y="0"/>
                </a:moveTo>
                <a:lnTo>
                  <a:pt x="4822758" y="0"/>
                </a:lnTo>
                <a:lnTo>
                  <a:pt x="4822758" y="10343716"/>
                </a:lnTo>
                <a:lnTo>
                  <a:pt x="0" y="10343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985917"/>
            <a:ext cx="3997810" cy="8574392"/>
          </a:xfrm>
          <a:custGeom>
            <a:avLst/>
            <a:gdLst/>
            <a:ahLst/>
            <a:cxnLst/>
            <a:rect l="l" t="t" r="r" b="b"/>
            <a:pathLst>
              <a:path w="3997810" h="8574392">
                <a:moveTo>
                  <a:pt x="0" y="0"/>
                </a:moveTo>
                <a:lnTo>
                  <a:pt x="3997810" y="0"/>
                </a:lnTo>
                <a:lnTo>
                  <a:pt x="3997810" y="8574392"/>
                </a:lnTo>
                <a:lnTo>
                  <a:pt x="0" y="8574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64803">
            <a:off x="9268096" y="675940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4"/>
                </a:lnTo>
                <a:lnTo>
                  <a:pt x="0" y="499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60595" y="-865020"/>
            <a:ext cx="2874985" cy="2857016"/>
          </a:xfrm>
          <a:custGeom>
            <a:avLst/>
            <a:gdLst/>
            <a:ahLst/>
            <a:cxnLst/>
            <a:rect l="l" t="t" r="r" b="b"/>
            <a:pathLst>
              <a:path w="2874985" h="2857016">
                <a:moveTo>
                  <a:pt x="0" y="0"/>
                </a:moveTo>
                <a:lnTo>
                  <a:pt x="2874985" y="0"/>
                </a:lnTo>
                <a:lnTo>
                  <a:pt x="2874985" y="2857016"/>
                </a:lnTo>
                <a:lnTo>
                  <a:pt x="0" y="2857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307722" y="876300"/>
            <a:ext cx="8323756" cy="131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6"/>
              </a:lnSpc>
            </a:pPr>
            <a:r>
              <a:rPr lang="en-US" sz="7690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Khi </a:t>
            </a:r>
            <a:r>
              <a:rPr lang="en-US" sz="7690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đi</a:t>
            </a:r>
            <a:r>
              <a:rPr lang="en-US" sz="7690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7690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biển</a:t>
            </a:r>
            <a:r>
              <a:rPr lang="en-US" sz="7690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7690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cần</a:t>
            </a:r>
            <a:r>
              <a:rPr lang="en-US" sz="7690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81311" y="3972770"/>
            <a:ext cx="5597212" cy="2954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12"/>
              </a:lnSpc>
            </a:pPr>
            <a:r>
              <a:rPr lang="en-US" sz="843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Mặc</a:t>
            </a:r>
            <a:r>
              <a:rPr lang="en-US" sz="843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843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áo</a:t>
            </a:r>
            <a:r>
              <a:rPr lang="en-US" sz="843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en-US" sz="8437" dirty="0" err="1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phao</a:t>
            </a:r>
            <a:endParaRPr lang="en-US" sz="8437" dirty="0">
              <a:solidFill>
                <a:schemeClr val="accent6">
                  <a:lumMod val="75000"/>
                </a:schemeClr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460048" y="3040072"/>
            <a:ext cx="2403393" cy="5934304"/>
          </a:xfrm>
          <a:custGeom>
            <a:avLst/>
            <a:gdLst/>
            <a:ahLst/>
            <a:cxnLst/>
            <a:rect l="l" t="t" r="r" b="b"/>
            <a:pathLst>
              <a:path w="2403393" h="5934304">
                <a:moveTo>
                  <a:pt x="0" y="0"/>
                </a:moveTo>
                <a:lnTo>
                  <a:pt x="2403393" y="0"/>
                </a:lnTo>
                <a:lnTo>
                  <a:pt x="2403393" y="5934304"/>
                </a:lnTo>
                <a:lnTo>
                  <a:pt x="0" y="5934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64825" y="3560824"/>
            <a:ext cx="3457223" cy="5531557"/>
          </a:xfrm>
          <a:custGeom>
            <a:avLst/>
            <a:gdLst/>
            <a:ahLst/>
            <a:cxnLst/>
            <a:rect l="l" t="t" r="r" b="b"/>
            <a:pathLst>
              <a:path w="3457223" h="5531557">
                <a:moveTo>
                  <a:pt x="0" y="0"/>
                </a:moveTo>
                <a:lnTo>
                  <a:pt x="3457223" y="0"/>
                </a:lnTo>
                <a:lnTo>
                  <a:pt x="3457223" y="5531557"/>
                </a:lnTo>
                <a:lnTo>
                  <a:pt x="0" y="5531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26651" y="4330086"/>
            <a:ext cx="3708481" cy="4928214"/>
          </a:xfrm>
          <a:custGeom>
            <a:avLst/>
            <a:gdLst/>
            <a:ahLst/>
            <a:cxnLst/>
            <a:rect l="l" t="t" r="r" b="b"/>
            <a:pathLst>
              <a:path w="3708481" h="4928214">
                <a:moveTo>
                  <a:pt x="0" y="0"/>
                </a:moveTo>
                <a:lnTo>
                  <a:pt x="3708481" y="0"/>
                </a:lnTo>
                <a:lnTo>
                  <a:pt x="3708481" y="4928214"/>
                </a:lnTo>
                <a:lnTo>
                  <a:pt x="0" y="4928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36498" y="3809381"/>
            <a:ext cx="8234747" cy="8229600"/>
          </a:xfrm>
          <a:custGeom>
            <a:avLst/>
            <a:gdLst/>
            <a:ahLst/>
            <a:cxnLst/>
            <a:rect l="l" t="t" r="r" b="b"/>
            <a:pathLst>
              <a:path w="8234747" h="8229600">
                <a:moveTo>
                  <a:pt x="0" y="0"/>
                </a:moveTo>
                <a:lnTo>
                  <a:pt x="8234747" y="0"/>
                </a:lnTo>
                <a:lnTo>
                  <a:pt x="82347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348382" y="5143500"/>
            <a:ext cx="17050964" cy="4551997"/>
            <a:chOff x="0" y="0"/>
            <a:chExt cx="22734618" cy="6069330"/>
          </a:xfrm>
        </p:grpSpPr>
        <p:sp>
          <p:nvSpPr>
            <p:cNvPr id="4" name="Freeform 4"/>
            <p:cNvSpPr/>
            <p:nvPr/>
          </p:nvSpPr>
          <p:spPr>
            <a:xfrm>
              <a:off x="49082" y="19050"/>
              <a:ext cx="22635228" cy="5999480"/>
            </a:xfrm>
            <a:custGeom>
              <a:avLst/>
              <a:gdLst/>
              <a:ahLst/>
              <a:cxnLst/>
              <a:rect l="l" t="t" r="r" b="b"/>
              <a:pathLst>
                <a:path w="22635228" h="5999480">
                  <a:moveTo>
                    <a:pt x="0" y="4954270"/>
                  </a:moveTo>
                  <a:cubicBezTo>
                    <a:pt x="0" y="4841240"/>
                    <a:pt x="0" y="4785360"/>
                    <a:pt x="0" y="4784090"/>
                  </a:cubicBezTo>
                  <a:cubicBezTo>
                    <a:pt x="0" y="4782820"/>
                    <a:pt x="13497" y="4728210"/>
                    <a:pt x="19632" y="4701540"/>
                  </a:cubicBezTo>
                  <a:cubicBezTo>
                    <a:pt x="25768" y="4673600"/>
                    <a:pt x="39265" y="4618990"/>
                    <a:pt x="39265" y="4618990"/>
                  </a:cubicBezTo>
                  <a:cubicBezTo>
                    <a:pt x="39265" y="4618990"/>
                    <a:pt x="39265" y="4618990"/>
                    <a:pt x="39265" y="4617720"/>
                  </a:cubicBezTo>
                  <a:cubicBezTo>
                    <a:pt x="39265" y="4617720"/>
                    <a:pt x="65033" y="4568190"/>
                    <a:pt x="77303" y="4542790"/>
                  </a:cubicBezTo>
                  <a:cubicBezTo>
                    <a:pt x="90801" y="4517390"/>
                    <a:pt x="115342" y="4467860"/>
                    <a:pt x="115342" y="4467860"/>
                  </a:cubicBezTo>
                  <a:cubicBezTo>
                    <a:pt x="116569" y="4466590"/>
                    <a:pt x="152153" y="4424680"/>
                    <a:pt x="170558" y="4403090"/>
                  </a:cubicBezTo>
                  <a:cubicBezTo>
                    <a:pt x="188964" y="4382770"/>
                    <a:pt x="224548" y="4340860"/>
                    <a:pt x="225775" y="4339590"/>
                  </a:cubicBezTo>
                  <a:cubicBezTo>
                    <a:pt x="225775" y="4338320"/>
                    <a:pt x="269949" y="4307840"/>
                    <a:pt x="293262" y="4291330"/>
                  </a:cubicBezTo>
                  <a:cubicBezTo>
                    <a:pt x="315349" y="4274820"/>
                    <a:pt x="359523" y="4243070"/>
                    <a:pt x="360750" y="4243070"/>
                  </a:cubicBezTo>
                  <a:cubicBezTo>
                    <a:pt x="361977" y="4241800"/>
                    <a:pt x="412285" y="4222750"/>
                    <a:pt x="438053" y="4212590"/>
                  </a:cubicBezTo>
                  <a:cubicBezTo>
                    <a:pt x="463821" y="4202430"/>
                    <a:pt x="514130" y="4182110"/>
                    <a:pt x="515357" y="4182110"/>
                  </a:cubicBezTo>
                  <a:cubicBezTo>
                    <a:pt x="516584" y="4182110"/>
                    <a:pt x="569347" y="4175760"/>
                    <a:pt x="596342" y="4171950"/>
                  </a:cubicBezTo>
                  <a:cubicBezTo>
                    <a:pt x="624564" y="4168140"/>
                    <a:pt x="677326" y="4161790"/>
                    <a:pt x="678553" y="4161790"/>
                  </a:cubicBezTo>
                  <a:cubicBezTo>
                    <a:pt x="679780" y="4161790"/>
                    <a:pt x="1349745" y="4124960"/>
                    <a:pt x="1590245" y="4108450"/>
                  </a:cubicBezTo>
                  <a:cubicBezTo>
                    <a:pt x="1748533" y="4097020"/>
                    <a:pt x="1856513" y="4103370"/>
                    <a:pt x="1984125" y="4074160"/>
                  </a:cubicBezTo>
                  <a:cubicBezTo>
                    <a:pt x="2112965" y="4044950"/>
                    <a:pt x="2216036" y="3991610"/>
                    <a:pt x="2357146" y="3931920"/>
                  </a:cubicBezTo>
                  <a:cubicBezTo>
                    <a:pt x="2551018" y="3850640"/>
                    <a:pt x="2807470" y="3716020"/>
                    <a:pt x="3035699" y="3618230"/>
                  </a:cubicBezTo>
                  <a:cubicBezTo>
                    <a:pt x="3260248" y="3520440"/>
                    <a:pt x="3568235" y="3397250"/>
                    <a:pt x="3716707" y="3345180"/>
                  </a:cubicBezTo>
                  <a:cubicBezTo>
                    <a:pt x="3787876" y="3321050"/>
                    <a:pt x="3812417" y="3324860"/>
                    <a:pt x="3876223" y="3298190"/>
                  </a:cubicBezTo>
                  <a:cubicBezTo>
                    <a:pt x="3980521" y="3253740"/>
                    <a:pt x="4130220" y="3158490"/>
                    <a:pt x="4273784" y="3072130"/>
                  </a:cubicBezTo>
                  <a:cubicBezTo>
                    <a:pt x="4446797" y="2967990"/>
                    <a:pt x="4648031" y="2833370"/>
                    <a:pt x="4839450" y="2715260"/>
                  </a:cubicBezTo>
                  <a:cubicBezTo>
                    <a:pt x="5030868" y="2595880"/>
                    <a:pt x="5224741" y="2475230"/>
                    <a:pt x="5422294" y="2359660"/>
                  </a:cubicBezTo>
                  <a:cubicBezTo>
                    <a:pt x="5621075" y="2244090"/>
                    <a:pt x="5824764" y="2141220"/>
                    <a:pt x="6029680" y="2023110"/>
                  </a:cubicBezTo>
                  <a:cubicBezTo>
                    <a:pt x="6245639" y="1899920"/>
                    <a:pt x="6467733" y="1752600"/>
                    <a:pt x="6684919" y="1634490"/>
                  </a:cubicBezTo>
                  <a:cubicBezTo>
                    <a:pt x="6889836" y="1521460"/>
                    <a:pt x="7095979" y="1427480"/>
                    <a:pt x="7294760" y="1328420"/>
                  </a:cubicBezTo>
                  <a:cubicBezTo>
                    <a:pt x="7483724" y="1233170"/>
                    <a:pt x="7662871" y="1136650"/>
                    <a:pt x="7851837" y="1051560"/>
                  </a:cubicBezTo>
                  <a:cubicBezTo>
                    <a:pt x="8042028" y="965200"/>
                    <a:pt x="8224856" y="901700"/>
                    <a:pt x="8432227" y="811530"/>
                  </a:cubicBezTo>
                  <a:cubicBezTo>
                    <a:pt x="8675181" y="704850"/>
                    <a:pt x="8967216" y="562610"/>
                    <a:pt x="9221214" y="448310"/>
                  </a:cubicBezTo>
                  <a:cubicBezTo>
                    <a:pt x="9459260" y="341630"/>
                    <a:pt x="9683808" y="215900"/>
                    <a:pt x="9910811" y="148590"/>
                  </a:cubicBezTo>
                  <a:cubicBezTo>
                    <a:pt x="10118181" y="86360"/>
                    <a:pt x="10309600" y="62230"/>
                    <a:pt x="10525559" y="41910"/>
                  </a:cubicBezTo>
                  <a:cubicBezTo>
                    <a:pt x="10761150" y="20320"/>
                    <a:pt x="11040915" y="0"/>
                    <a:pt x="11274054" y="31750"/>
                  </a:cubicBezTo>
                  <a:cubicBezTo>
                    <a:pt x="11485105" y="60960"/>
                    <a:pt x="11667935" y="130810"/>
                    <a:pt x="11865488" y="204470"/>
                  </a:cubicBezTo>
                  <a:cubicBezTo>
                    <a:pt x="12074084" y="281940"/>
                    <a:pt x="12293725" y="381000"/>
                    <a:pt x="12493733" y="490220"/>
                  </a:cubicBezTo>
                  <a:cubicBezTo>
                    <a:pt x="12690059" y="598170"/>
                    <a:pt x="12852029" y="745490"/>
                    <a:pt x="13054490" y="852170"/>
                  </a:cubicBezTo>
                  <a:cubicBezTo>
                    <a:pt x="13271677" y="966470"/>
                    <a:pt x="13534264" y="1057910"/>
                    <a:pt x="13758813" y="1149350"/>
                  </a:cubicBezTo>
                  <a:cubicBezTo>
                    <a:pt x="13961275" y="1231900"/>
                    <a:pt x="14140422" y="1286510"/>
                    <a:pt x="14341657" y="1377950"/>
                  </a:cubicBezTo>
                  <a:cubicBezTo>
                    <a:pt x="14566206" y="1479550"/>
                    <a:pt x="14816522" y="1626870"/>
                    <a:pt x="15041071" y="1736090"/>
                  </a:cubicBezTo>
                  <a:cubicBezTo>
                    <a:pt x="15245986" y="1835150"/>
                    <a:pt x="15465627" y="1930400"/>
                    <a:pt x="15633731" y="2007870"/>
                  </a:cubicBezTo>
                  <a:cubicBezTo>
                    <a:pt x="15758890" y="2066290"/>
                    <a:pt x="15886500" y="2159000"/>
                    <a:pt x="15961352" y="2160270"/>
                  </a:cubicBezTo>
                  <a:cubicBezTo>
                    <a:pt x="15999390" y="2161540"/>
                    <a:pt x="16005524" y="2142490"/>
                    <a:pt x="16048472" y="2125980"/>
                  </a:cubicBezTo>
                  <a:cubicBezTo>
                    <a:pt x="16167494" y="2076450"/>
                    <a:pt x="16500021" y="1931670"/>
                    <a:pt x="16719662" y="1845310"/>
                  </a:cubicBezTo>
                  <a:cubicBezTo>
                    <a:pt x="16927032" y="1764030"/>
                    <a:pt x="17107409" y="1663700"/>
                    <a:pt x="17331956" y="1620520"/>
                  </a:cubicBezTo>
                  <a:cubicBezTo>
                    <a:pt x="17588407" y="1570990"/>
                    <a:pt x="17922162" y="1548130"/>
                    <a:pt x="18179841" y="1596390"/>
                  </a:cubicBezTo>
                  <a:cubicBezTo>
                    <a:pt x="18410526" y="1639570"/>
                    <a:pt x="18611760" y="1752600"/>
                    <a:pt x="18809314" y="1860550"/>
                  </a:cubicBezTo>
                  <a:cubicBezTo>
                    <a:pt x="19005640" y="1968500"/>
                    <a:pt x="19198286" y="2092960"/>
                    <a:pt x="19361482" y="2241550"/>
                  </a:cubicBezTo>
                  <a:cubicBezTo>
                    <a:pt x="19523452" y="2388870"/>
                    <a:pt x="19632658" y="2580640"/>
                    <a:pt x="19787265" y="2745740"/>
                  </a:cubicBezTo>
                  <a:cubicBezTo>
                    <a:pt x="19951689" y="2922270"/>
                    <a:pt x="20140653" y="3106420"/>
                    <a:pt x="20323482" y="3268980"/>
                  </a:cubicBezTo>
                  <a:cubicBezTo>
                    <a:pt x="20502631" y="3426460"/>
                    <a:pt x="20683004" y="3572510"/>
                    <a:pt x="20873196" y="3708400"/>
                  </a:cubicBezTo>
                  <a:cubicBezTo>
                    <a:pt x="21062161" y="3844290"/>
                    <a:pt x="21303888" y="3996690"/>
                    <a:pt x="21462176" y="4085590"/>
                  </a:cubicBezTo>
                  <a:cubicBezTo>
                    <a:pt x="21562794" y="4144010"/>
                    <a:pt x="21658503" y="4183380"/>
                    <a:pt x="21718628" y="4215130"/>
                  </a:cubicBezTo>
                  <a:cubicBezTo>
                    <a:pt x="21752986" y="4231640"/>
                    <a:pt x="21772619" y="4241800"/>
                    <a:pt x="21798386" y="4254500"/>
                  </a:cubicBezTo>
                  <a:cubicBezTo>
                    <a:pt x="21825380" y="4268470"/>
                    <a:pt x="21876916" y="4295140"/>
                    <a:pt x="21878144" y="4295140"/>
                  </a:cubicBezTo>
                  <a:cubicBezTo>
                    <a:pt x="21879370" y="4296410"/>
                    <a:pt x="21923543" y="4334510"/>
                    <a:pt x="21946858" y="4354830"/>
                  </a:cubicBezTo>
                  <a:cubicBezTo>
                    <a:pt x="21968945" y="4373880"/>
                    <a:pt x="22013119" y="4411980"/>
                    <a:pt x="22014345" y="4413250"/>
                  </a:cubicBezTo>
                  <a:cubicBezTo>
                    <a:pt x="22015571" y="4414520"/>
                    <a:pt x="22052383" y="4467860"/>
                    <a:pt x="22067108" y="4486910"/>
                  </a:cubicBezTo>
                  <a:cubicBezTo>
                    <a:pt x="22075696" y="4500880"/>
                    <a:pt x="22085514" y="4518660"/>
                    <a:pt x="22090422" y="4521200"/>
                  </a:cubicBezTo>
                  <a:cubicBezTo>
                    <a:pt x="22091649" y="4522470"/>
                    <a:pt x="22094103" y="4521200"/>
                    <a:pt x="22094103" y="4521200"/>
                  </a:cubicBezTo>
                  <a:cubicBezTo>
                    <a:pt x="22095329" y="4521200"/>
                    <a:pt x="22095329" y="4521200"/>
                    <a:pt x="22095329" y="4521200"/>
                  </a:cubicBezTo>
                  <a:cubicBezTo>
                    <a:pt x="22095329" y="4522470"/>
                    <a:pt x="22149320" y="4544060"/>
                    <a:pt x="22176315" y="4554220"/>
                  </a:cubicBezTo>
                  <a:cubicBezTo>
                    <a:pt x="22203310" y="4565650"/>
                    <a:pt x="22256073" y="4587240"/>
                    <a:pt x="22257299" y="4587240"/>
                  </a:cubicBezTo>
                  <a:cubicBezTo>
                    <a:pt x="22258527" y="4588510"/>
                    <a:pt x="22305155" y="4621530"/>
                    <a:pt x="22329695" y="4639310"/>
                  </a:cubicBezTo>
                  <a:cubicBezTo>
                    <a:pt x="22353008" y="4657090"/>
                    <a:pt x="22399636" y="4690110"/>
                    <a:pt x="22400862" y="4691380"/>
                  </a:cubicBezTo>
                  <a:cubicBezTo>
                    <a:pt x="22402089" y="4692650"/>
                    <a:pt x="22438900" y="4737100"/>
                    <a:pt x="22458535" y="4759960"/>
                  </a:cubicBezTo>
                  <a:cubicBezTo>
                    <a:pt x="22476940" y="4782820"/>
                    <a:pt x="22514978" y="4827270"/>
                    <a:pt x="22514978" y="4828540"/>
                  </a:cubicBezTo>
                  <a:cubicBezTo>
                    <a:pt x="22516204" y="4828540"/>
                    <a:pt x="22541972" y="4881880"/>
                    <a:pt x="22555470" y="4908550"/>
                  </a:cubicBezTo>
                  <a:cubicBezTo>
                    <a:pt x="22568968" y="4935220"/>
                    <a:pt x="22594736" y="4988560"/>
                    <a:pt x="22594736" y="4988560"/>
                  </a:cubicBezTo>
                  <a:cubicBezTo>
                    <a:pt x="22595962" y="4989830"/>
                    <a:pt x="22608233" y="5048250"/>
                    <a:pt x="22615595" y="5077460"/>
                  </a:cubicBezTo>
                  <a:cubicBezTo>
                    <a:pt x="22621730" y="5106670"/>
                    <a:pt x="22635228" y="5163820"/>
                    <a:pt x="22635228" y="5165090"/>
                  </a:cubicBezTo>
                  <a:cubicBezTo>
                    <a:pt x="22635228" y="5166360"/>
                    <a:pt x="22635228" y="5226050"/>
                    <a:pt x="22634000" y="5255260"/>
                  </a:cubicBezTo>
                  <a:cubicBezTo>
                    <a:pt x="22634000" y="5285740"/>
                    <a:pt x="22634000" y="5345430"/>
                    <a:pt x="22634000" y="5345430"/>
                  </a:cubicBezTo>
                  <a:cubicBezTo>
                    <a:pt x="22634000" y="5346700"/>
                    <a:pt x="22634000" y="5346700"/>
                    <a:pt x="22634000" y="5346700"/>
                  </a:cubicBezTo>
                  <a:cubicBezTo>
                    <a:pt x="22634000" y="5346700"/>
                    <a:pt x="22619277" y="5405120"/>
                    <a:pt x="22611915" y="5434330"/>
                  </a:cubicBezTo>
                  <a:cubicBezTo>
                    <a:pt x="22604551" y="5463540"/>
                    <a:pt x="22591054" y="5520690"/>
                    <a:pt x="22589828" y="5520690"/>
                  </a:cubicBezTo>
                  <a:cubicBezTo>
                    <a:pt x="22589828" y="5521960"/>
                    <a:pt x="22589828" y="5521960"/>
                    <a:pt x="22589828" y="5521960"/>
                  </a:cubicBezTo>
                  <a:cubicBezTo>
                    <a:pt x="22589828" y="5521960"/>
                    <a:pt x="22562832" y="5574030"/>
                    <a:pt x="22549334" y="5600700"/>
                  </a:cubicBezTo>
                  <a:cubicBezTo>
                    <a:pt x="22534611" y="5627370"/>
                    <a:pt x="22508843" y="5679440"/>
                    <a:pt x="22507616" y="5680710"/>
                  </a:cubicBezTo>
                  <a:cubicBezTo>
                    <a:pt x="22506388" y="5681980"/>
                    <a:pt x="22468350" y="5725160"/>
                    <a:pt x="22448717" y="5748020"/>
                  </a:cubicBezTo>
                  <a:cubicBezTo>
                    <a:pt x="22429085" y="5770880"/>
                    <a:pt x="22391048" y="5814060"/>
                    <a:pt x="22389820" y="5815330"/>
                  </a:cubicBezTo>
                  <a:cubicBezTo>
                    <a:pt x="22389820" y="5815330"/>
                    <a:pt x="22341965" y="5848350"/>
                    <a:pt x="22317424" y="5866130"/>
                  </a:cubicBezTo>
                  <a:cubicBezTo>
                    <a:pt x="22294111" y="5882640"/>
                    <a:pt x="22246256" y="5915660"/>
                    <a:pt x="22245029" y="5916930"/>
                  </a:cubicBezTo>
                  <a:cubicBezTo>
                    <a:pt x="22245029" y="5916930"/>
                    <a:pt x="22191040" y="5937250"/>
                    <a:pt x="22164044" y="5947410"/>
                  </a:cubicBezTo>
                  <a:cubicBezTo>
                    <a:pt x="22135823" y="5957570"/>
                    <a:pt x="22083059" y="5979160"/>
                    <a:pt x="22081832" y="5979160"/>
                  </a:cubicBezTo>
                  <a:cubicBezTo>
                    <a:pt x="22080606" y="5979160"/>
                    <a:pt x="22024161" y="5985510"/>
                    <a:pt x="21994712" y="5989320"/>
                  </a:cubicBezTo>
                  <a:cubicBezTo>
                    <a:pt x="21965263" y="5991860"/>
                    <a:pt x="21908820" y="5999480"/>
                    <a:pt x="21907593" y="5999480"/>
                  </a:cubicBezTo>
                  <a:cubicBezTo>
                    <a:pt x="21906365" y="5999480"/>
                    <a:pt x="21849921" y="5990590"/>
                    <a:pt x="21821699" y="5986780"/>
                  </a:cubicBezTo>
                  <a:cubicBezTo>
                    <a:pt x="21792250" y="5982970"/>
                    <a:pt x="21738261" y="5975350"/>
                    <a:pt x="21734581" y="5975350"/>
                  </a:cubicBezTo>
                  <a:cubicBezTo>
                    <a:pt x="21722310" y="5975350"/>
                    <a:pt x="21008171" y="5999480"/>
                    <a:pt x="20705093" y="5993130"/>
                  </a:cubicBezTo>
                  <a:cubicBezTo>
                    <a:pt x="20464593" y="5989320"/>
                    <a:pt x="20274402" y="5970270"/>
                    <a:pt x="20057215" y="5957570"/>
                  </a:cubicBezTo>
                  <a:cubicBezTo>
                    <a:pt x="19837574" y="5944870"/>
                    <a:pt x="19581123" y="5927090"/>
                    <a:pt x="19394612" y="5914390"/>
                  </a:cubicBezTo>
                  <a:cubicBezTo>
                    <a:pt x="19255957" y="5905500"/>
                    <a:pt x="19156566" y="5892800"/>
                    <a:pt x="19036316" y="5890260"/>
                  </a:cubicBezTo>
                  <a:cubicBezTo>
                    <a:pt x="18913612" y="5886450"/>
                    <a:pt x="18804406" y="5897880"/>
                    <a:pt x="18665749" y="5899150"/>
                  </a:cubicBezTo>
                  <a:cubicBezTo>
                    <a:pt x="18485374" y="5901690"/>
                    <a:pt x="18263281" y="5899150"/>
                    <a:pt x="18047322" y="5899150"/>
                  </a:cubicBezTo>
                  <a:cubicBezTo>
                    <a:pt x="17806820" y="5899150"/>
                    <a:pt x="17538099" y="5899150"/>
                    <a:pt x="17285328" y="5897880"/>
                  </a:cubicBezTo>
                  <a:cubicBezTo>
                    <a:pt x="17035013" y="5897880"/>
                    <a:pt x="16779787" y="5895340"/>
                    <a:pt x="16538061" y="5895340"/>
                  </a:cubicBezTo>
                  <a:cubicBezTo>
                    <a:pt x="16313511" y="5894070"/>
                    <a:pt x="16118412" y="5897880"/>
                    <a:pt x="15884048" y="5894070"/>
                  </a:cubicBezTo>
                  <a:cubicBezTo>
                    <a:pt x="15610416" y="5890260"/>
                    <a:pt x="15290158" y="5878830"/>
                    <a:pt x="14998125" y="5868670"/>
                  </a:cubicBezTo>
                  <a:cubicBezTo>
                    <a:pt x="14710997" y="5857240"/>
                    <a:pt x="14410372" y="5845810"/>
                    <a:pt x="14145331" y="5830570"/>
                  </a:cubicBezTo>
                  <a:cubicBezTo>
                    <a:pt x="13913419" y="5816600"/>
                    <a:pt x="13714639" y="5798820"/>
                    <a:pt x="13493772" y="5784850"/>
                  </a:cubicBezTo>
                  <a:cubicBezTo>
                    <a:pt x="13264315" y="5770880"/>
                    <a:pt x="13021362" y="5754370"/>
                    <a:pt x="12794359" y="5748020"/>
                  </a:cubicBezTo>
                  <a:cubicBezTo>
                    <a:pt x="12580853" y="5741670"/>
                    <a:pt x="12379618" y="5744210"/>
                    <a:pt x="12168567" y="5742940"/>
                  </a:cubicBezTo>
                  <a:cubicBezTo>
                    <a:pt x="11951381" y="5741670"/>
                    <a:pt x="11724378" y="5739130"/>
                    <a:pt x="11507192" y="5739130"/>
                  </a:cubicBezTo>
                  <a:cubicBezTo>
                    <a:pt x="11294913" y="5737860"/>
                    <a:pt x="11105950" y="5741670"/>
                    <a:pt x="10878947" y="5736590"/>
                  </a:cubicBezTo>
                  <a:cubicBezTo>
                    <a:pt x="10612679" y="5730240"/>
                    <a:pt x="10288740" y="5708650"/>
                    <a:pt x="10007748" y="5702300"/>
                  </a:cubicBezTo>
                  <a:cubicBezTo>
                    <a:pt x="9745160" y="5695950"/>
                    <a:pt x="9497298" y="5697220"/>
                    <a:pt x="9245755" y="5694680"/>
                  </a:cubicBezTo>
                  <a:cubicBezTo>
                    <a:pt x="8999120" y="5693410"/>
                    <a:pt x="8756166" y="5690870"/>
                    <a:pt x="8514439" y="5690870"/>
                  </a:cubicBezTo>
                  <a:cubicBezTo>
                    <a:pt x="8278846" y="5690870"/>
                    <a:pt x="8072704" y="5693410"/>
                    <a:pt x="7813798" y="5693410"/>
                  </a:cubicBezTo>
                  <a:cubicBezTo>
                    <a:pt x="7488632" y="5692140"/>
                    <a:pt x="7059167" y="5688330"/>
                    <a:pt x="6718050" y="5685790"/>
                  </a:cubicBezTo>
                  <a:cubicBezTo>
                    <a:pt x="6419879" y="5684520"/>
                    <a:pt x="6152384" y="5680710"/>
                    <a:pt x="5878754" y="5680710"/>
                  </a:cubicBezTo>
                  <a:cubicBezTo>
                    <a:pt x="5616167" y="5681980"/>
                    <a:pt x="5358489" y="5685790"/>
                    <a:pt x="5106945" y="5687060"/>
                  </a:cubicBezTo>
                  <a:cubicBezTo>
                    <a:pt x="4865218" y="5688330"/>
                    <a:pt x="4632080" y="5690870"/>
                    <a:pt x="4396489" y="5692140"/>
                  </a:cubicBezTo>
                  <a:cubicBezTo>
                    <a:pt x="4162123" y="5694680"/>
                    <a:pt x="3895856" y="5711190"/>
                    <a:pt x="3695848" y="5697220"/>
                  </a:cubicBezTo>
                  <a:cubicBezTo>
                    <a:pt x="3542468" y="5688330"/>
                    <a:pt x="3408720" y="5638800"/>
                    <a:pt x="3294605" y="5641340"/>
                  </a:cubicBezTo>
                  <a:cubicBezTo>
                    <a:pt x="3209939" y="5643880"/>
                    <a:pt x="3171901" y="5666740"/>
                    <a:pt x="3071284" y="5684520"/>
                  </a:cubicBezTo>
                  <a:cubicBezTo>
                    <a:pt x="2862687" y="5723890"/>
                    <a:pt x="2327697" y="5820410"/>
                    <a:pt x="2109284" y="5849620"/>
                  </a:cubicBezTo>
                  <a:cubicBezTo>
                    <a:pt x="1996396" y="5863590"/>
                    <a:pt x="1912957" y="5869940"/>
                    <a:pt x="1850378" y="5873750"/>
                  </a:cubicBezTo>
                  <a:cubicBezTo>
                    <a:pt x="1816021" y="5875020"/>
                    <a:pt x="1797615" y="5875020"/>
                    <a:pt x="1770620" y="5875020"/>
                  </a:cubicBezTo>
                  <a:cubicBezTo>
                    <a:pt x="1743625" y="5876290"/>
                    <a:pt x="1692089" y="5877560"/>
                    <a:pt x="1690862" y="5877560"/>
                  </a:cubicBezTo>
                  <a:cubicBezTo>
                    <a:pt x="1689636" y="5877560"/>
                    <a:pt x="1638100" y="5866130"/>
                    <a:pt x="1612332" y="5859780"/>
                  </a:cubicBezTo>
                  <a:cubicBezTo>
                    <a:pt x="1585337" y="5854700"/>
                    <a:pt x="1535028" y="5843270"/>
                    <a:pt x="1533801" y="5842000"/>
                  </a:cubicBezTo>
                  <a:cubicBezTo>
                    <a:pt x="1532574" y="5842000"/>
                    <a:pt x="1485947" y="5817870"/>
                    <a:pt x="1461406" y="5806440"/>
                  </a:cubicBezTo>
                  <a:cubicBezTo>
                    <a:pt x="1436865" y="5793740"/>
                    <a:pt x="1390237" y="5769610"/>
                    <a:pt x="1389010" y="5769610"/>
                  </a:cubicBezTo>
                  <a:cubicBezTo>
                    <a:pt x="1387783" y="5768340"/>
                    <a:pt x="1348518" y="5734050"/>
                    <a:pt x="1327658" y="5716270"/>
                  </a:cubicBezTo>
                  <a:cubicBezTo>
                    <a:pt x="1306799" y="5698490"/>
                    <a:pt x="1266306" y="5664200"/>
                    <a:pt x="1266306" y="5662930"/>
                  </a:cubicBezTo>
                  <a:cubicBezTo>
                    <a:pt x="1265079" y="5661660"/>
                    <a:pt x="1230722" y="5612130"/>
                    <a:pt x="1218452" y="5595620"/>
                  </a:cubicBezTo>
                  <a:cubicBezTo>
                    <a:pt x="1211089" y="5585460"/>
                    <a:pt x="1213543" y="5577840"/>
                    <a:pt x="1201273" y="5571490"/>
                  </a:cubicBezTo>
                  <a:cubicBezTo>
                    <a:pt x="1153418" y="5546090"/>
                    <a:pt x="855247" y="5574030"/>
                    <a:pt x="765673" y="5575300"/>
                  </a:cubicBezTo>
                  <a:cubicBezTo>
                    <a:pt x="726408" y="5576570"/>
                    <a:pt x="679780" y="5576570"/>
                    <a:pt x="678553" y="5576570"/>
                  </a:cubicBezTo>
                  <a:cubicBezTo>
                    <a:pt x="677326" y="5576570"/>
                    <a:pt x="624564" y="5570220"/>
                    <a:pt x="596342" y="5566410"/>
                  </a:cubicBezTo>
                  <a:cubicBezTo>
                    <a:pt x="569347" y="5563870"/>
                    <a:pt x="516584" y="5556250"/>
                    <a:pt x="515357" y="5556250"/>
                  </a:cubicBezTo>
                  <a:cubicBezTo>
                    <a:pt x="514130" y="5556250"/>
                    <a:pt x="463821" y="5535930"/>
                    <a:pt x="438053" y="5525770"/>
                  </a:cubicBezTo>
                  <a:cubicBezTo>
                    <a:pt x="412286" y="5515610"/>
                    <a:pt x="361977" y="5496560"/>
                    <a:pt x="360750" y="5495290"/>
                  </a:cubicBezTo>
                  <a:cubicBezTo>
                    <a:pt x="359523" y="5495290"/>
                    <a:pt x="315349" y="5463540"/>
                    <a:pt x="293263" y="5447030"/>
                  </a:cubicBezTo>
                  <a:cubicBezTo>
                    <a:pt x="269949" y="5431790"/>
                    <a:pt x="225775" y="5400040"/>
                    <a:pt x="225775" y="5398770"/>
                  </a:cubicBezTo>
                  <a:cubicBezTo>
                    <a:pt x="224548" y="5398770"/>
                    <a:pt x="188964" y="5356860"/>
                    <a:pt x="170558" y="5335270"/>
                  </a:cubicBezTo>
                  <a:cubicBezTo>
                    <a:pt x="152153" y="5313680"/>
                    <a:pt x="116569" y="5271770"/>
                    <a:pt x="115342" y="5271770"/>
                  </a:cubicBezTo>
                  <a:cubicBezTo>
                    <a:pt x="115342" y="5270500"/>
                    <a:pt x="90801" y="5220970"/>
                    <a:pt x="77303" y="5195570"/>
                  </a:cubicBezTo>
                  <a:cubicBezTo>
                    <a:pt x="65033" y="5170170"/>
                    <a:pt x="39265" y="5121910"/>
                    <a:pt x="39265" y="5120640"/>
                  </a:cubicBezTo>
                  <a:cubicBezTo>
                    <a:pt x="39265" y="5119370"/>
                    <a:pt x="25768" y="5064760"/>
                    <a:pt x="19632" y="5036820"/>
                  </a:cubicBezTo>
                  <a:cubicBezTo>
                    <a:pt x="13497" y="5010150"/>
                    <a:pt x="0" y="4955540"/>
                    <a:pt x="0" y="4954270"/>
                  </a:cubicBezTo>
                </a:path>
              </a:pathLst>
            </a:custGeom>
            <a:solidFill>
              <a:srgbClr val="385828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-408196" y="6876090"/>
            <a:ext cx="19104392" cy="3086100"/>
            <a:chOff x="0" y="0"/>
            <a:chExt cx="503160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31610" cy="812800"/>
            </a:xfrm>
            <a:custGeom>
              <a:avLst/>
              <a:gdLst/>
              <a:ahLst/>
              <a:cxnLst/>
              <a:rect l="l" t="t" r="r" b="b"/>
              <a:pathLst>
                <a:path w="5031610" h="812800">
                  <a:moveTo>
                    <a:pt x="0" y="0"/>
                  </a:moveTo>
                  <a:lnTo>
                    <a:pt x="5031610" y="0"/>
                  </a:lnTo>
                  <a:lnTo>
                    <a:pt x="503161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69FB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31609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88349">
            <a:off x="-2759054" y="7372877"/>
            <a:ext cx="22656966" cy="4078667"/>
            <a:chOff x="0" y="0"/>
            <a:chExt cx="26490930" cy="4768850"/>
          </a:xfrm>
        </p:grpSpPr>
        <p:sp>
          <p:nvSpPr>
            <p:cNvPr id="9" name="Freeform 9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0ADCD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5228246" y="6022585"/>
            <a:ext cx="2031054" cy="4231363"/>
          </a:xfrm>
          <a:custGeom>
            <a:avLst/>
            <a:gdLst/>
            <a:ahLst/>
            <a:cxnLst/>
            <a:rect l="l" t="t" r="r" b="b"/>
            <a:pathLst>
              <a:path w="2031054" h="4231363">
                <a:moveTo>
                  <a:pt x="0" y="0"/>
                </a:moveTo>
                <a:lnTo>
                  <a:pt x="2031054" y="0"/>
                </a:lnTo>
                <a:lnTo>
                  <a:pt x="2031054" y="4231363"/>
                </a:lnTo>
                <a:lnTo>
                  <a:pt x="0" y="4231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88349">
            <a:off x="-1092062" y="8214615"/>
            <a:ext cx="22656966" cy="4078667"/>
            <a:chOff x="0" y="0"/>
            <a:chExt cx="26490930" cy="4768850"/>
          </a:xfrm>
        </p:grpSpPr>
        <p:sp>
          <p:nvSpPr>
            <p:cNvPr id="12" name="Freeform 12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CB5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 rot="741734">
            <a:off x="-2247961" y="8092150"/>
            <a:ext cx="18805850" cy="5500711"/>
          </a:xfrm>
          <a:custGeom>
            <a:avLst/>
            <a:gdLst/>
            <a:ahLst/>
            <a:cxnLst/>
            <a:rect l="l" t="t" r="r" b="b"/>
            <a:pathLst>
              <a:path w="18805850" h="5500711">
                <a:moveTo>
                  <a:pt x="0" y="0"/>
                </a:moveTo>
                <a:lnTo>
                  <a:pt x="18805850" y="0"/>
                </a:lnTo>
                <a:lnTo>
                  <a:pt x="18805850" y="5500711"/>
                </a:lnTo>
                <a:lnTo>
                  <a:pt x="0" y="550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366920" y="6213395"/>
            <a:ext cx="6869501" cy="4231363"/>
          </a:xfrm>
          <a:custGeom>
            <a:avLst/>
            <a:gdLst/>
            <a:ahLst/>
            <a:cxnLst/>
            <a:rect l="l" t="t" r="r" b="b"/>
            <a:pathLst>
              <a:path w="6869501" h="4231363">
                <a:moveTo>
                  <a:pt x="0" y="0"/>
                </a:moveTo>
                <a:lnTo>
                  <a:pt x="6869501" y="0"/>
                </a:lnTo>
                <a:lnTo>
                  <a:pt x="6869501" y="4231363"/>
                </a:lnTo>
                <a:lnTo>
                  <a:pt x="0" y="42313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405513" y="499332"/>
            <a:ext cx="4163709" cy="1592083"/>
            <a:chOff x="0" y="0"/>
            <a:chExt cx="8140700" cy="3112770"/>
          </a:xfrm>
        </p:grpSpPr>
        <p:sp>
          <p:nvSpPr>
            <p:cNvPr id="16" name="Freeform 16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>
            <a:off x="-157758" y="0"/>
            <a:ext cx="4627479" cy="9924887"/>
          </a:xfrm>
          <a:custGeom>
            <a:avLst/>
            <a:gdLst/>
            <a:ahLst/>
            <a:cxnLst/>
            <a:rect l="l" t="t" r="r" b="b"/>
            <a:pathLst>
              <a:path w="4627479" h="9924887">
                <a:moveTo>
                  <a:pt x="0" y="0"/>
                </a:moveTo>
                <a:lnTo>
                  <a:pt x="4627479" y="0"/>
                </a:lnTo>
                <a:lnTo>
                  <a:pt x="4627479" y="9924887"/>
                </a:lnTo>
                <a:lnTo>
                  <a:pt x="0" y="9924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24595" y="4251150"/>
            <a:ext cx="2662772" cy="5711040"/>
          </a:xfrm>
          <a:custGeom>
            <a:avLst/>
            <a:gdLst/>
            <a:ahLst/>
            <a:cxnLst/>
            <a:rect l="l" t="t" r="r" b="b"/>
            <a:pathLst>
              <a:path w="2662772" h="5711040">
                <a:moveTo>
                  <a:pt x="0" y="0"/>
                </a:moveTo>
                <a:lnTo>
                  <a:pt x="2662773" y="0"/>
                </a:lnTo>
                <a:lnTo>
                  <a:pt x="2662773" y="5711040"/>
                </a:lnTo>
                <a:lnTo>
                  <a:pt x="0" y="5711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326375" y="5353796"/>
            <a:ext cx="1773115" cy="789036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6" y="0"/>
                </a:lnTo>
                <a:lnTo>
                  <a:pt x="1773116" y="789037"/>
                </a:lnTo>
                <a:lnTo>
                  <a:pt x="0" y="789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0536498" y="6532234"/>
            <a:ext cx="1868717" cy="3593686"/>
          </a:xfrm>
          <a:custGeom>
            <a:avLst/>
            <a:gdLst/>
            <a:ahLst/>
            <a:cxnLst/>
            <a:rect l="l" t="t" r="r" b="b"/>
            <a:pathLst>
              <a:path w="1868717" h="3593686">
                <a:moveTo>
                  <a:pt x="1868717" y="0"/>
                </a:moveTo>
                <a:lnTo>
                  <a:pt x="0" y="0"/>
                </a:lnTo>
                <a:lnTo>
                  <a:pt x="0" y="3593686"/>
                </a:lnTo>
                <a:lnTo>
                  <a:pt x="1868717" y="3593686"/>
                </a:lnTo>
                <a:lnTo>
                  <a:pt x="186871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274290" y="8578822"/>
            <a:ext cx="2270970" cy="1547098"/>
          </a:xfrm>
          <a:custGeom>
            <a:avLst/>
            <a:gdLst/>
            <a:ahLst/>
            <a:cxnLst/>
            <a:rect l="l" t="t" r="r" b="b"/>
            <a:pathLst>
              <a:path w="2270970" h="1547098">
                <a:moveTo>
                  <a:pt x="0" y="0"/>
                </a:moveTo>
                <a:lnTo>
                  <a:pt x="2270970" y="0"/>
                </a:lnTo>
                <a:lnTo>
                  <a:pt x="2270970" y="1547098"/>
                </a:lnTo>
                <a:lnTo>
                  <a:pt x="0" y="1547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698719" y="7796823"/>
            <a:ext cx="2144145" cy="2128064"/>
          </a:xfrm>
          <a:custGeom>
            <a:avLst/>
            <a:gdLst/>
            <a:ahLst/>
            <a:cxnLst/>
            <a:rect l="l" t="t" r="r" b="b"/>
            <a:pathLst>
              <a:path w="2144145" h="2128064">
                <a:moveTo>
                  <a:pt x="0" y="0"/>
                </a:moveTo>
                <a:lnTo>
                  <a:pt x="2144146" y="0"/>
                </a:lnTo>
                <a:lnTo>
                  <a:pt x="2144146" y="2128064"/>
                </a:lnTo>
                <a:lnTo>
                  <a:pt x="0" y="212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-196338">
            <a:off x="5585978" y="2769225"/>
            <a:ext cx="9274356" cy="852008"/>
            <a:chOff x="0" y="0"/>
            <a:chExt cx="2442629" cy="22439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42629" cy="224397"/>
            </a:xfrm>
            <a:custGeom>
              <a:avLst/>
              <a:gdLst/>
              <a:ahLst/>
              <a:cxnLst/>
              <a:rect l="l" t="t" r="r" b="b"/>
              <a:pathLst>
                <a:path w="2442629" h="224397">
                  <a:moveTo>
                    <a:pt x="0" y="0"/>
                  </a:moveTo>
                  <a:lnTo>
                    <a:pt x="2442629" y="0"/>
                  </a:lnTo>
                  <a:lnTo>
                    <a:pt x="2442629" y="224397"/>
                  </a:lnTo>
                  <a:lnTo>
                    <a:pt x="0" y="224397"/>
                  </a:lnTo>
                  <a:close/>
                </a:path>
              </a:pathLst>
            </a:custGeom>
            <a:solidFill>
              <a:srgbClr val="F6DC8E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442629" cy="262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169066">
            <a:off x="6030285" y="1555833"/>
            <a:ext cx="8357894" cy="852008"/>
            <a:chOff x="0" y="0"/>
            <a:chExt cx="2201256" cy="22439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01256" cy="224397"/>
            </a:xfrm>
            <a:custGeom>
              <a:avLst/>
              <a:gdLst/>
              <a:ahLst/>
              <a:cxnLst/>
              <a:rect l="l" t="t" r="r" b="b"/>
              <a:pathLst>
                <a:path w="2201256" h="224397">
                  <a:moveTo>
                    <a:pt x="0" y="0"/>
                  </a:moveTo>
                  <a:lnTo>
                    <a:pt x="2201256" y="0"/>
                  </a:lnTo>
                  <a:lnTo>
                    <a:pt x="2201256" y="224397"/>
                  </a:lnTo>
                  <a:lnTo>
                    <a:pt x="0" y="224397"/>
                  </a:lnTo>
                  <a:close/>
                </a:path>
              </a:pathLst>
            </a:custGeom>
            <a:solidFill>
              <a:srgbClr val="F6DC8E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201256" cy="262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194980" y="2399984"/>
            <a:ext cx="4163709" cy="1592083"/>
            <a:chOff x="0" y="0"/>
            <a:chExt cx="8140700" cy="3112770"/>
          </a:xfrm>
        </p:grpSpPr>
        <p:sp>
          <p:nvSpPr>
            <p:cNvPr id="30" name="Freeform 30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>
            <a:off x="12360079" y="782039"/>
            <a:ext cx="2685006" cy="1026669"/>
            <a:chOff x="0" y="0"/>
            <a:chExt cx="8140700" cy="3112770"/>
          </a:xfrm>
        </p:grpSpPr>
        <p:sp>
          <p:nvSpPr>
            <p:cNvPr id="32" name="Freeform 32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>
            <a:off x="3500362" y="4116831"/>
            <a:ext cx="2422249" cy="926199"/>
            <a:chOff x="0" y="0"/>
            <a:chExt cx="8140700" cy="3112770"/>
          </a:xfrm>
        </p:grpSpPr>
        <p:sp>
          <p:nvSpPr>
            <p:cNvPr id="34" name="Freeform 34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35" name="TextBox 35"/>
          <p:cNvSpPr txBox="1"/>
          <p:nvPr/>
        </p:nvSpPr>
        <p:spPr>
          <a:xfrm>
            <a:off x="4059105" y="1333857"/>
            <a:ext cx="12184668" cy="2551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8"/>
              </a:lnSpc>
            </a:pPr>
            <a:r>
              <a:rPr lang="en-US" sz="7327" dirty="0">
                <a:solidFill>
                  <a:schemeClr val="accent6">
                    <a:lumMod val="75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Custom</PresentationFormat>
  <Paragraphs>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Lazydog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An toàn khi đi biển</dc:title>
  <cp:lastModifiedBy>giang nguyễn</cp:lastModifiedBy>
  <cp:revision>2</cp:revision>
  <dcterms:created xsi:type="dcterms:W3CDTF">2006-08-16T00:00:00Z</dcterms:created>
  <dcterms:modified xsi:type="dcterms:W3CDTF">2025-08-13T18:33:37Z</dcterms:modified>
  <dc:identifier>DAGvZeb6l20</dc:identifier>
</cp:coreProperties>
</file>