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Noto Serif Bold" panose="02020800060500020200" pitchFamily="18" charset="0"/>
      <p:regular r:id="rId12"/>
      <p:bold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778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hyperlink" Target="https://www.youtube.com/watch?v=N6xeMuHcjzk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image" Target="../media/image18.sv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svg"/><Relationship Id="rId10" Type="http://schemas.openxmlformats.org/officeDocument/2006/relationships/image" Target="../media/image15.sv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image" Target="../media/image18.sv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svg"/><Relationship Id="rId10" Type="http://schemas.openxmlformats.org/officeDocument/2006/relationships/image" Target="../media/image15.sv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hyperlink" Target="https://www.youtube.com/watch?v=N6xeMuHcjzk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image" Target="../media/image18.sv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svg"/><Relationship Id="rId15" Type="http://schemas.openxmlformats.org/officeDocument/2006/relationships/image" Target="../media/image20.svg"/><Relationship Id="rId10" Type="http://schemas.openxmlformats.org/officeDocument/2006/relationships/image" Target="../media/image15.sv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9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9658291" y="-179507"/>
            <a:ext cx="9135102" cy="4216568"/>
          </a:xfrm>
          <a:custGeom>
            <a:avLst/>
            <a:gdLst/>
            <a:ahLst/>
            <a:cxnLst/>
            <a:rect l="l" t="t" r="r" b="b"/>
            <a:pathLst>
              <a:path w="9135102" h="4216568">
                <a:moveTo>
                  <a:pt x="9135102" y="4216569"/>
                </a:moveTo>
                <a:lnTo>
                  <a:pt x="0" y="4216569"/>
                </a:lnTo>
                <a:lnTo>
                  <a:pt x="0" y="0"/>
                </a:lnTo>
                <a:lnTo>
                  <a:pt x="9135102" y="0"/>
                </a:lnTo>
                <a:lnTo>
                  <a:pt x="9135102" y="421656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>
            <a:off x="-564279" y="3677588"/>
            <a:ext cx="9708279" cy="7036551"/>
          </a:xfrm>
          <a:custGeom>
            <a:avLst/>
            <a:gdLst/>
            <a:ahLst/>
            <a:cxnLst/>
            <a:rect l="l" t="t" r="r" b="b"/>
            <a:pathLst>
              <a:path w="9708279" h="7036551">
                <a:moveTo>
                  <a:pt x="0" y="0"/>
                </a:moveTo>
                <a:lnTo>
                  <a:pt x="9708279" y="0"/>
                </a:lnTo>
                <a:lnTo>
                  <a:pt x="9708279" y="7036551"/>
                </a:lnTo>
                <a:lnTo>
                  <a:pt x="0" y="70365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4" name="Group 4"/>
          <p:cNvGrpSpPr/>
          <p:nvPr/>
        </p:nvGrpSpPr>
        <p:grpSpPr>
          <a:xfrm>
            <a:off x="1526710" y="917220"/>
            <a:ext cx="14886260" cy="8452560"/>
            <a:chOff x="0" y="0"/>
            <a:chExt cx="5131159" cy="291352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131159" cy="2913521"/>
            </a:xfrm>
            <a:custGeom>
              <a:avLst/>
              <a:gdLst/>
              <a:ahLst/>
              <a:cxnLst/>
              <a:rect l="l" t="t" r="r" b="b"/>
              <a:pathLst>
                <a:path w="5131159" h="2913521">
                  <a:moveTo>
                    <a:pt x="19763" y="0"/>
                  </a:moveTo>
                  <a:lnTo>
                    <a:pt x="5111396" y="0"/>
                  </a:lnTo>
                  <a:cubicBezTo>
                    <a:pt x="5116638" y="0"/>
                    <a:pt x="5121664" y="2082"/>
                    <a:pt x="5125370" y="5788"/>
                  </a:cubicBezTo>
                  <a:cubicBezTo>
                    <a:pt x="5129077" y="9495"/>
                    <a:pt x="5131159" y="14521"/>
                    <a:pt x="5131159" y="19763"/>
                  </a:cubicBezTo>
                  <a:lnTo>
                    <a:pt x="5131159" y="2893758"/>
                  </a:lnTo>
                  <a:cubicBezTo>
                    <a:pt x="5131159" y="2904673"/>
                    <a:pt x="5122311" y="2913521"/>
                    <a:pt x="5111396" y="2913521"/>
                  </a:cubicBezTo>
                  <a:lnTo>
                    <a:pt x="19763" y="2913521"/>
                  </a:lnTo>
                  <a:cubicBezTo>
                    <a:pt x="8848" y="2913521"/>
                    <a:pt x="0" y="2904673"/>
                    <a:pt x="0" y="2893758"/>
                  </a:cubicBezTo>
                  <a:lnTo>
                    <a:pt x="0" y="19763"/>
                  </a:lnTo>
                  <a:cubicBezTo>
                    <a:pt x="0" y="8848"/>
                    <a:pt x="8848" y="0"/>
                    <a:pt x="19763" y="0"/>
                  </a:cubicBezTo>
                  <a:close/>
                </a:path>
              </a:pathLst>
            </a:custGeom>
            <a:solidFill>
              <a:srgbClr val="D4BBDD"/>
            </a:solidFill>
            <a:ln w="571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19050"/>
              <a:ext cx="5131159" cy="2932571"/>
            </a:xfrm>
            <a:prstGeom prst="rect">
              <a:avLst/>
            </a:prstGeom>
          </p:spPr>
          <p:txBody>
            <a:bodyPr lIns="54820" tIns="54820" rIns="54820" bIns="5482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106089" y="1650121"/>
            <a:ext cx="13681059" cy="7048748"/>
            <a:chOff x="0" y="0"/>
            <a:chExt cx="4715737" cy="242964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715737" cy="2429639"/>
            </a:xfrm>
            <a:custGeom>
              <a:avLst/>
              <a:gdLst/>
              <a:ahLst/>
              <a:cxnLst/>
              <a:rect l="l" t="t" r="r" b="b"/>
              <a:pathLst>
                <a:path w="4715737" h="2429639">
                  <a:moveTo>
                    <a:pt x="21504" y="0"/>
                  </a:moveTo>
                  <a:lnTo>
                    <a:pt x="4694234" y="0"/>
                  </a:lnTo>
                  <a:cubicBezTo>
                    <a:pt x="4706110" y="0"/>
                    <a:pt x="4715737" y="9628"/>
                    <a:pt x="4715737" y="21504"/>
                  </a:cubicBezTo>
                  <a:lnTo>
                    <a:pt x="4715737" y="2408136"/>
                  </a:lnTo>
                  <a:cubicBezTo>
                    <a:pt x="4715737" y="2420012"/>
                    <a:pt x="4706110" y="2429639"/>
                    <a:pt x="4694234" y="2429639"/>
                  </a:cubicBezTo>
                  <a:lnTo>
                    <a:pt x="21504" y="2429639"/>
                  </a:lnTo>
                  <a:cubicBezTo>
                    <a:pt x="15801" y="2429639"/>
                    <a:pt x="10331" y="2427374"/>
                    <a:pt x="6298" y="2423341"/>
                  </a:cubicBezTo>
                  <a:cubicBezTo>
                    <a:pt x="2266" y="2419309"/>
                    <a:pt x="0" y="2413839"/>
                    <a:pt x="0" y="2408136"/>
                  </a:cubicBezTo>
                  <a:lnTo>
                    <a:pt x="0" y="21504"/>
                  </a:lnTo>
                  <a:cubicBezTo>
                    <a:pt x="0" y="15801"/>
                    <a:pt x="2266" y="10331"/>
                    <a:pt x="6298" y="6298"/>
                  </a:cubicBezTo>
                  <a:cubicBezTo>
                    <a:pt x="10331" y="2266"/>
                    <a:pt x="15801" y="0"/>
                    <a:pt x="21504" y="0"/>
                  </a:cubicBezTo>
                  <a:close/>
                </a:path>
              </a:pathLst>
            </a:custGeom>
            <a:solidFill>
              <a:srgbClr val="F8F8FF"/>
            </a:solidFill>
            <a:ln w="571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19050"/>
              <a:ext cx="4715737" cy="2448690"/>
            </a:xfrm>
            <a:prstGeom prst="rect">
              <a:avLst/>
            </a:prstGeom>
          </p:spPr>
          <p:txBody>
            <a:bodyPr lIns="54820" tIns="54820" rIns="54820" bIns="5482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2743200" y="7853376"/>
            <a:ext cx="12801600" cy="2048256"/>
          </a:xfrm>
          <a:custGeom>
            <a:avLst/>
            <a:gdLst/>
            <a:ahLst/>
            <a:cxnLst/>
            <a:rect l="l" t="t" r="r" b="b"/>
            <a:pathLst>
              <a:path w="12801600" h="2048256">
                <a:moveTo>
                  <a:pt x="0" y="0"/>
                </a:moveTo>
                <a:lnTo>
                  <a:pt x="12801600" y="0"/>
                </a:lnTo>
                <a:lnTo>
                  <a:pt x="12801600" y="2048256"/>
                </a:lnTo>
                <a:lnTo>
                  <a:pt x="0" y="204825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2768342" y="2030631"/>
            <a:ext cx="12776458" cy="1848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99"/>
              </a:lnSpc>
              <a:spcBef>
                <a:spcPct val="0"/>
              </a:spcBef>
            </a:pPr>
            <a:r>
              <a:rPr lang="en-US" sz="10856">
                <a:solidFill>
                  <a:srgbClr val="462054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Cảm thụ âm nhạc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768342" y="3978721"/>
            <a:ext cx="12801600" cy="1633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79"/>
              </a:lnSpc>
              <a:spcBef>
                <a:spcPct val="0"/>
              </a:spcBef>
            </a:pPr>
            <a:r>
              <a:rPr lang="en-US" sz="9556">
                <a:solidFill>
                  <a:srgbClr val="462054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Vỗ tay theo phách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10525117" y="-553779"/>
            <a:ext cx="8346729" cy="6049701"/>
          </a:xfrm>
          <a:custGeom>
            <a:avLst/>
            <a:gdLst/>
            <a:ahLst/>
            <a:cxnLst/>
            <a:rect l="l" t="t" r="r" b="b"/>
            <a:pathLst>
              <a:path w="8346729" h="6049701">
                <a:moveTo>
                  <a:pt x="8346729" y="6049701"/>
                </a:moveTo>
                <a:lnTo>
                  <a:pt x="0" y="6049701"/>
                </a:lnTo>
                <a:lnTo>
                  <a:pt x="0" y="0"/>
                </a:lnTo>
                <a:lnTo>
                  <a:pt x="8346729" y="0"/>
                </a:lnTo>
                <a:lnTo>
                  <a:pt x="8346729" y="6049701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012878" y="1219098"/>
            <a:ext cx="12262243" cy="7848804"/>
            <a:chOff x="0" y="0"/>
            <a:chExt cx="4226684" cy="270541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26684" cy="2705412"/>
            </a:xfrm>
            <a:custGeom>
              <a:avLst/>
              <a:gdLst/>
              <a:ahLst/>
              <a:cxnLst/>
              <a:rect l="l" t="t" r="r" b="b"/>
              <a:pathLst>
                <a:path w="4226684" h="2705412">
                  <a:moveTo>
                    <a:pt x="23992" y="0"/>
                  </a:moveTo>
                  <a:lnTo>
                    <a:pt x="4202692" y="0"/>
                  </a:lnTo>
                  <a:cubicBezTo>
                    <a:pt x="4209055" y="0"/>
                    <a:pt x="4215158" y="2528"/>
                    <a:pt x="4219657" y="7027"/>
                  </a:cubicBezTo>
                  <a:cubicBezTo>
                    <a:pt x="4224157" y="11526"/>
                    <a:pt x="4226684" y="17629"/>
                    <a:pt x="4226684" y="23992"/>
                  </a:cubicBezTo>
                  <a:lnTo>
                    <a:pt x="4226684" y="2681420"/>
                  </a:lnTo>
                  <a:cubicBezTo>
                    <a:pt x="4226684" y="2694670"/>
                    <a:pt x="4215943" y="2705412"/>
                    <a:pt x="4202692" y="2705412"/>
                  </a:cubicBezTo>
                  <a:lnTo>
                    <a:pt x="23992" y="2705412"/>
                  </a:lnTo>
                  <a:cubicBezTo>
                    <a:pt x="17629" y="2705412"/>
                    <a:pt x="11526" y="2702884"/>
                    <a:pt x="7027" y="2698385"/>
                  </a:cubicBezTo>
                  <a:cubicBezTo>
                    <a:pt x="2528" y="2693885"/>
                    <a:pt x="0" y="2687783"/>
                    <a:pt x="0" y="2681420"/>
                  </a:cubicBezTo>
                  <a:lnTo>
                    <a:pt x="0" y="23992"/>
                  </a:lnTo>
                  <a:cubicBezTo>
                    <a:pt x="0" y="10741"/>
                    <a:pt x="10741" y="0"/>
                    <a:pt x="23992" y="0"/>
                  </a:cubicBezTo>
                  <a:close/>
                </a:path>
              </a:pathLst>
            </a:custGeom>
            <a:solidFill>
              <a:srgbClr val="D4BBDD"/>
            </a:solidFill>
            <a:ln w="571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4226684" cy="2724462"/>
            </a:xfrm>
            <a:prstGeom prst="rect">
              <a:avLst/>
            </a:prstGeom>
          </p:spPr>
          <p:txBody>
            <a:bodyPr lIns="54820" tIns="54820" rIns="54820" bIns="5482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708364" y="1928778"/>
            <a:ext cx="10871271" cy="6770091"/>
            <a:chOff x="0" y="0"/>
            <a:chExt cx="3747229" cy="233358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47229" cy="2333589"/>
            </a:xfrm>
            <a:custGeom>
              <a:avLst/>
              <a:gdLst/>
              <a:ahLst/>
              <a:cxnLst/>
              <a:rect l="l" t="t" r="r" b="b"/>
              <a:pathLst>
                <a:path w="3747229" h="2333589">
                  <a:moveTo>
                    <a:pt x="27062" y="0"/>
                  </a:moveTo>
                  <a:lnTo>
                    <a:pt x="3720167" y="0"/>
                  </a:lnTo>
                  <a:cubicBezTo>
                    <a:pt x="3727345" y="0"/>
                    <a:pt x="3734228" y="2851"/>
                    <a:pt x="3739303" y="7926"/>
                  </a:cubicBezTo>
                  <a:cubicBezTo>
                    <a:pt x="3744378" y="13001"/>
                    <a:pt x="3747229" y="19884"/>
                    <a:pt x="3747229" y="27062"/>
                  </a:cubicBezTo>
                  <a:lnTo>
                    <a:pt x="3747229" y="2306528"/>
                  </a:lnTo>
                  <a:cubicBezTo>
                    <a:pt x="3747229" y="2313705"/>
                    <a:pt x="3744378" y="2320588"/>
                    <a:pt x="3739303" y="2325663"/>
                  </a:cubicBezTo>
                  <a:cubicBezTo>
                    <a:pt x="3734228" y="2330738"/>
                    <a:pt x="3727345" y="2333589"/>
                    <a:pt x="3720167" y="2333589"/>
                  </a:cubicBezTo>
                  <a:lnTo>
                    <a:pt x="27062" y="2333589"/>
                  </a:lnTo>
                  <a:cubicBezTo>
                    <a:pt x="19884" y="2333589"/>
                    <a:pt x="13001" y="2330738"/>
                    <a:pt x="7926" y="2325663"/>
                  </a:cubicBezTo>
                  <a:cubicBezTo>
                    <a:pt x="2851" y="2320588"/>
                    <a:pt x="0" y="2313705"/>
                    <a:pt x="0" y="2306528"/>
                  </a:cubicBezTo>
                  <a:lnTo>
                    <a:pt x="0" y="27062"/>
                  </a:lnTo>
                  <a:cubicBezTo>
                    <a:pt x="0" y="19884"/>
                    <a:pt x="2851" y="13001"/>
                    <a:pt x="7926" y="7926"/>
                  </a:cubicBezTo>
                  <a:cubicBezTo>
                    <a:pt x="13001" y="2851"/>
                    <a:pt x="19884" y="0"/>
                    <a:pt x="27062" y="0"/>
                  </a:cubicBezTo>
                  <a:close/>
                </a:path>
              </a:pathLst>
            </a:custGeom>
            <a:solidFill>
              <a:srgbClr val="F8F8FF"/>
            </a:solidFill>
            <a:ln w="571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3747229" cy="2352639"/>
            </a:xfrm>
            <a:prstGeom prst="rect">
              <a:avLst/>
            </a:prstGeom>
          </p:spPr>
          <p:txBody>
            <a:bodyPr lIns="54820" tIns="54820" rIns="54820" bIns="5482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2743200" y="7853376"/>
            <a:ext cx="12801600" cy="2048256"/>
          </a:xfrm>
          <a:custGeom>
            <a:avLst/>
            <a:gdLst/>
            <a:ahLst/>
            <a:cxnLst/>
            <a:rect l="l" t="t" r="r" b="b"/>
            <a:pathLst>
              <a:path w="12801600" h="2048256">
                <a:moveTo>
                  <a:pt x="0" y="0"/>
                </a:moveTo>
                <a:lnTo>
                  <a:pt x="12801600" y="0"/>
                </a:lnTo>
                <a:lnTo>
                  <a:pt x="12801600" y="2048256"/>
                </a:lnTo>
                <a:lnTo>
                  <a:pt x="0" y="20482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5400000">
            <a:off x="-2849868" y="5968578"/>
            <a:ext cx="7633746" cy="2956964"/>
          </a:xfrm>
          <a:custGeom>
            <a:avLst/>
            <a:gdLst/>
            <a:ahLst/>
            <a:cxnLst/>
            <a:rect l="l" t="t" r="r" b="b"/>
            <a:pathLst>
              <a:path w="7633746" h="2956964">
                <a:moveTo>
                  <a:pt x="0" y="0"/>
                </a:moveTo>
                <a:lnTo>
                  <a:pt x="7633746" y="0"/>
                </a:lnTo>
                <a:lnTo>
                  <a:pt x="7633746" y="2956963"/>
                </a:lnTo>
                <a:lnTo>
                  <a:pt x="0" y="295696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2404617">
            <a:off x="12772474" y="-392676"/>
            <a:ext cx="3073245" cy="2842752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3632794" y="2590021"/>
            <a:ext cx="11022413" cy="25534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96"/>
              </a:lnSpc>
            </a:pPr>
            <a:r>
              <a:rPr lang="en-US" sz="7354" dirty="0" err="1">
                <a:solidFill>
                  <a:srgbClr val="462054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Bài</a:t>
            </a:r>
            <a:r>
              <a:rPr lang="en-US" sz="7354" dirty="0">
                <a:solidFill>
                  <a:srgbClr val="462054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 </a:t>
            </a:r>
            <a:r>
              <a:rPr lang="en-US" sz="7354" dirty="0" err="1">
                <a:solidFill>
                  <a:srgbClr val="462054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hát</a:t>
            </a:r>
            <a:endParaRPr lang="en-US" sz="7354" dirty="0">
              <a:solidFill>
                <a:srgbClr val="462054"/>
              </a:solidFill>
              <a:latin typeface="Noto Serif Bold"/>
              <a:ea typeface="Noto Serif Bold"/>
              <a:cs typeface="Noto Serif Bold"/>
              <a:sym typeface="Noto Serif Bold"/>
            </a:endParaRPr>
          </a:p>
          <a:p>
            <a:pPr algn="ctr">
              <a:lnSpc>
                <a:spcPts val="10296"/>
              </a:lnSpc>
              <a:spcBef>
                <a:spcPct val="0"/>
              </a:spcBef>
            </a:pPr>
            <a:r>
              <a:rPr lang="en-US" sz="7354" dirty="0">
                <a:solidFill>
                  <a:srgbClr val="462054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 </a:t>
            </a:r>
            <a:r>
              <a:rPr lang="en-US" sz="7354" dirty="0" err="1">
                <a:solidFill>
                  <a:srgbClr val="462054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Bài</a:t>
            </a:r>
            <a:r>
              <a:rPr lang="en-US" sz="7354" dirty="0">
                <a:solidFill>
                  <a:srgbClr val="462054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 ca </a:t>
            </a:r>
            <a:r>
              <a:rPr lang="en-US" sz="7354" dirty="0" err="1">
                <a:solidFill>
                  <a:srgbClr val="462054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chanh</a:t>
            </a:r>
            <a:r>
              <a:rPr lang="en-US" sz="7354" dirty="0">
                <a:solidFill>
                  <a:srgbClr val="462054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 </a:t>
            </a:r>
            <a:r>
              <a:rPr lang="en-US" sz="7354" dirty="0" err="1">
                <a:solidFill>
                  <a:srgbClr val="462054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dâu</a:t>
            </a:r>
            <a:r>
              <a:rPr lang="en-US" sz="7354" dirty="0">
                <a:solidFill>
                  <a:srgbClr val="462054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 </a:t>
            </a:r>
            <a:r>
              <a:rPr lang="en-US" sz="7354" dirty="0" err="1">
                <a:solidFill>
                  <a:srgbClr val="462054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tây</a:t>
            </a:r>
            <a:endParaRPr lang="en-US" sz="7354" dirty="0">
              <a:solidFill>
                <a:srgbClr val="462054"/>
              </a:solidFill>
              <a:latin typeface="Noto Serif Bold"/>
              <a:ea typeface="Noto Serif Bold"/>
              <a:cs typeface="Noto Serif Bold"/>
              <a:sym typeface="Noto Serif Bold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4E8BB1D-D560-4FDC-B478-25D1E32ED3E7}"/>
              </a:ext>
            </a:extLst>
          </p:cNvPr>
          <p:cNvSpPr txBox="1"/>
          <p:nvPr/>
        </p:nvSpPr>
        <p:spPr>
          <a:xfrm>
            <a:off x="7772400" y="5495922"/>
            <a:ext cx="347444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Bài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 ca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chanh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dâu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tây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10525117" y="-553779"/>
            <a:ext cx="8346729" cy="6049701"/>
          </a:xfrm>
          <a:custGeom>
            <a:avLst/>
            <a:gdLst/>
            <a:ahLst/>
            <a:cxnLst/>
            <a:rect l="l" t="t" r="r" b="b"/>
            <a:pathLst>
              <a:path w="8346729" h="6049701">
                <a:moveTo>
                  <a:pt x="8346729" y="6049701"/>
                </a:moveTo>
                <a:lnTo>
                  <a:pt x="0" y="6049701"/>
                </a:lnTo>
                <a:lnTo>
                  <a:pt x="0" y="0"/>
                </a:lnTo>
                <a:lnTo>
                  <a:pt x="8346729" y="0"/>
                </a:lnTo>
                <a:lnTo>
                  <a:pt x="8346729" y="6049701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012878" y="1219098"/>
            <a:ext cx="12262243" cy="7848804"/>
            <a:chOff x="0" y="0"/>
            <a:chExt cx="4226684" cy="270541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26684" cy="2705412"/>
            </a:xfrm>
            <a:custGeom>
              <a:avLst/>
              <a:gdLst/>
              <a:ahLst/>
              <a:cxnLst/>
              <a:rect l="l" t="t" r="r" b="b"/>
              <a:pathLst>
                <a:path w="4226684" h="2705412">
                  <a:moveTo>
                    <a:pt x="23992" y="0"/>
                  </a:moveTo>
                  <a:lnTo>
                    <a:pt x="4202692" y="0"/>
                  </a:lnTo>
                  <a:cubicBezTo>
                    <a:pt x="4209055" y="0"/>
                    <a:pt x="4215158" y="2528"/>
                    <a:pt x="4219657" y="7027"/>
                  </a:cubicBezTo>
                  <a:cubicBezTo>
                    <a:pt x="4224157" y="11526"/>
                    <a:pt x="4226684" y="17629"/>
                    <a:pt x="4226684" y="23992"/>
                  </a:cubicBezTo>
                  <a:lnTo>
                    <a:pt x="4226684" y="2681420"/>
                  </a:lnTo>
                  <a:cubicBezTo>
                    <a:pt x="4226684" y="2694670"/>
                    <a:pt x="4215943" y="2705412"/>
                    <a:pt x="4202692" y="2705412"/>
                  </a:cubicBezTo>
                  <a:lnTo>
                    <a:pt x="23992" y="2705412"/>
                  </a:lnTo>
                  <a:cubicBezTo>
                    <a:pt x="17629" y="2705412"/>
                    <a:pt x="11526" y="2702884"/>
                    <a:pt x="7027" y="2698385"/>
                  </a:cubicBezTo>
                  <a:cubicBezTo>
                    <a:pt x="2528" y="2693885"/>
                    <a:pt x="0" y="2687783"/>
                    <a:pt x="0" y="2681420"/>
                  </a:cubicBezTo>
                  <a:lnTo>
                    <a:pt x="0" y="23992"/>
                  </a:lnTo>
                  <a:cubicBezTo>
                    <a:pt x="0" y="10741"/>
                    <a:pt x="10741" y="0"/>
                    <a:pt x="23992" y="0"/>
                  </a:cubicBezTo>
                  <a:close/>
                </a:path>
              </a:pathLst>
            </a:custGeom>
            <a:solidFill>
              <a:srgbClr val="D4BBDD"/>
            </a:solidFill>
            <a:ln w="571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4226684" cy="2724462"/>
            </a:xfrm>
            <a:prstGeom prst="rect">
              <a:avLst/>
            </a:prstGeom>
          </p:spPr>
          <p:txBody>
            <a:bodyPr lIns="54820" tIns="54820" rIns="54820" bIns="5482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708364" y="1928778"/>
            <a:ext cx="10871271" cy="6770091"/>
            <a:chOff x="0" y="0"/>
            <a:chExt cx="3747229" cy="233358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47229" cy="2333589"/>
            </a:xfrm>
            <a:custGeom>
              <a:avLst/>
              <a:gdLst/>
              <a:ahLst/>
              <a:cxnLst/>
              <a:rect l="l" t="t" r="r" b="b"/>
              <a:pathLst>
                <a:path w="3747229" h="2333589">
                  <a:moveTo>
                    <a:pt x="27062" y="0"/>
                  </a:moveTo>
                  <a:lnTo>
                    <a:pt x="3720167" y="0"/>
                  </a:lnTo>
                  <a:cubicBezTo>
                    <a:pt x="3727345" y="0"/>
                    <a:pt x="3734228" y="2851"/>
                    <a:pt x="3739303" y="7926"/>
                  </a:cubicBezTo>
                  <a:cubicBezTo>
                    <a:pt x="3744378" y="13001"/>
                    <a:pt x="3747229" y="19884"/>
                    <a:pt x="3747229" y="27062"/>
                  </a:cubicBezTo>
                  <a:lnTo>
                    <a:pt x="3747229" y="2306528"/>
                  </a:lnTo>
                  <a:cubicBezTo>
                    <a:pt x="3747229" y="2313705"/>
                    <a:pt x="3744378" y="2320588"/>
                    <a:pt x="3739303" y="2325663"/>
                  </a:cubicBezTo>
                  <a:cubicBezTo>
                    <a:pt x="3734228" y="2330738"/>
                    <a:pt x="3727345" y="2333589"/>
                    <a:pt x="3720167" y="2333589"/>
                  </a:cubicBezTo>
                  <a:lnTo>
                    <a:pt x="27062" y="2333589"/>
                  </a:lnTo>
                  <a:cubicBezTo>
                    <a:pt x="19884" y="2333589"/>
                    <a:pt x="13001" y="2330738"/>
                    <a:pt x="7926" y="2325663"/>
                  </a:cubicBezTo>
                  <a:cubicBezTo>
                    <a:pt x="2851" y="2320588"/>
                    <a:pt x="0" y="2313705"/>
                    <a:pt x="0" y="2306528"/>
                  </a:cubicBezTo>
                  <a:lnTo>
                    <a:pt x="0" y="27062"/>
                  </a:lnTo>
                  <a:cubicBezTo>
                    <a:pt x="0" y="19884"/>
                    <a:pt x="2851" y="13001"/>
                    <a:pt x="7926" y="7926"/>
                  </a:cubicBezTo>
                  <a:cubicBezTo>
                    <a:pt x="13001" y="2851"/>
                    <a:pt x="19884" y="0"/>
                    <a:pt x="27062" y="0"/>
                  </a:cubicBezTo>
                  <a:close/>
                </a:path>
              </a:pathLst>
            </a:custGeom>
            <a:solidFill>
              <a:srgbClr val="F8F8FF"/>
            </a:solidFill>
            <a:ln w="571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3747229" cy="2352639"/>
            </a:xfrm>
            <a:prstGeom prst="rect">
              <a:avLst/>
            </a:prstGeom>
          </p:spPr>
          <p:txBody>
            <a:bodyPr lIns="54820" tIns="54820" rIns="54820" bIns="5482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2743200" y="7853376"/>
            <a:ext cx="12801600" cy="2048256"/>
          </a:xfrm>
          <a:custGeom>
            <a:avLst/>
            <a:gdLst/>
            <a:ahLst/>
            <a:cxnLst/>
            <a:rect l="l" t="t" r="r" b="b"/>
            <a:pathLst>
              <a:path w="12801600" h="2048256">
                <a:moveTo>
                  <a:pt x="0" y="0"/>
                </a:moveTo>
                <a:lnTo>
                  <a:pt x="12801600" y="0"/>
                </a:lnTo>
                <a:lnTo>
                  <a:pt x="12801600" y="2048256"/>
                </a:lnTo>
                <a:lnTo>
                  <a:pt x="0" y="20482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5400000">
            <a:off x="-2849868" y="5968578"/>
            <a:ext cx="7633746" cy="2956964"/>
          </a:xfrm>
          <a:custGeom>
            <a:avLst/>
            <a:gdLst/>
            <a:ahLst/>
            <a:cxnLst/>
            <a:rect l="l" t="t" r="r" b="b"/>
            <a:pathLst>
              <a:path w="7633746" h="2956964">
                <a:moveTo>
                  <a:pt x="0" y="0"/>
                </a:moveTo>
                <a:lnTo>
                  <a:pt x="7633746" y="0"/>
                </a:lnTo>
                <a:lnTo>
                  <a:pt x="7633746" y="2956963"/>
                </a:lnTo>
                <a:lnTo>
                  <a:pt x="0" y="295696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2404617">
            <a:off x="12772474" y="-392676"/>
            <a:ext cx="3073245" cy="2842752"/>
          </a:xfrm>
          <a:prstGeom prst="rect">
            <a:avLst/>
          </a:prstGeom>
        </p:spPr>
      </p:pic>
      <p:sp>
        <p:nvSpPr>
          <p:cNvPr id="12" name="Freeform 12"/>
          <p:cNvSpPr/>
          <p:nvPr/>
        </p:nvSpPr>
        <p:spPr>
          <a:xfrm>
            <a:off x="11347206" y="4727658"/>
            <a:ext cx="3008504" cy="3125718"/>
          </a:xfrm>
          <a:custGeom>
            <a:avLst/>
            <a:gdLst/>
            <a:ahLst/>
            <a:cxnLst/>
            <a:rect l="l" t="t" r="r" b="b"/>
            <a:pathLst>
              <a:path w="3008504" h="3125718">
                <a:moveTo>
                  <a:pt x="0" y="0"/>
                </a:moveTo>
                <a:lnTo>
                  <a:pt x="3008504" y="0"/>
                </a:lnTo>
                <a:lnTo>
                  <a:pt x="3008504" y="3125718"/>
                </a:lnTo>
                <a:lnTo>
                  <a:pt x="0" y="312571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5486077" y="5015911"/>
            <a:ext cx="2769108" cy="2709876"/>
          </a:xfrm>
          <a:custGeom>
            <a:avLst/>
            <a:gdLst/>
            <a:ahLst/>
            <a:cxnLst/>
            <a:rect l="l" t="t" r="r" b="b"/>
            <a:pathLst>
              <a:path w="2769108" h="2709876">
                <a:moveTo>
                  <a:pt x="0" y="0"/>
                </a:moveTo>
                <a:lnTo>
                  <a:pt x="2769108" y="0"/>
                </a:lnTo>
                <a:lnTo>
                  <a:pt x="2769108" y="2709876"/>
                </a:lnTo>
                <a:lnTo>
                  <a:pt x="0" y="270987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8772458" y="5015911"/>
            <a:ext cx="2060399" cy="2431149"/>
          </a:xfrm>
          <a:custGeom>
            <a:avLst/>
            <a:gdLst/>
            <a:ahLst/>
            <a:cxnLst/>
            <a:rect l="l" t="t" r="r" b="b"/>
            <a:pathLst>
              <a:path w="2060399" h="2431149">
                <a:moveTo>
                  <a:pt x="0" y="0"/>
                </a:moveTo>
                <a:lnTo>
                  <a:pt x="2060398" y="0"/>
                </a:lnTo>
                <a:lnTo>
                  <a:pt x="2060398" y="2431149"/>
                </a:lnTo>
                <a:lnTo>
                  <a:pt x="0" y="243114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3708364" y="2506125"/>
            <a:ext cx="10813206" cy="2263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4"/>
              </a:lnSpc>
            </a:pPr>
            <a:r>
              <a:rPr lang="en-US" sz="6503">
                <a:solidFill>
                  <a:srgbClr val="462054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Vỗ tay theo phách bài hát</a:t>
            </a:r>
          </a:p>
          <a:p>
            <a:pPr algn="ctr">
              <a:lnSpc>
                <a:spcPts val="9104"/>
              </a:lnSpc>
              <a:spcBef>
                <a:spcPct val="0"/>
              </a:spcBef>
            </a:pPr>
            <a:r>
              <a:rPr lang="en-US" sz="6503">
                <a:solidFill>
                  <a:srgbClr val="462054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 Bài ca chanh dâu tây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10525117" y="-553779"/>
            <a:ext cx="8346729" cy="6049701"/>
          </a:xfrm>
          <a:custGeom>
            <a:avLst/>
            <a:gdLst/>
            <a:ahLst/>
            <a:cxnLst/>
            <a:rect l="l" t="t" r="r" b="b"/>
            <a:pathLst>
              <a:path w="8346729" h="6049701">
                <a:moveTo>
                  <a:pt x="8346729" y="6049701"/>
                </a:moveTo>
                <a:lnTo>
                  <a:pt x="0" y="6049701"/>
                </a:lnTo>
                <a:lnTo>
                  <a:pt x="0" y="0"/>
                </a:lnTo>
                <a:lnTo>
                  <a:pt x="8346729" y="0"/>
                </a:lnTo>
                <a:lnTo>
                  <a:pt x="8346729" y="6049701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47080" y="262394"/>
            <a:ext cx="17157294" cy="8805508"/>
            <a:chOff x="0" y="0"/>
            <a:chExt cx="5913964" cy="30351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913964" cy="3035179"/>
            </a:xfrm>
            <a:custGeom>
              <a:avLst/>
              <a:gdLst/>
              <a:ahLst/>
              <a:cxnLst/>
              <a:rect l="l" t="t" r="r" b="b"/>
              <a:pathLst>
                <a:path w="5913964" h="3035179">
                  <a:moveTo>
                    <a:pt x="17147" y="0"/>
                  </a:moveTo>
                  <a:lnTo>
                    <a:pt x="5896818" y="0"/>
                  </a:lnTo>
                  <a:cubicBezTo>
                    <a:pt x="5901365" y="0"/>
                    <a:pt x="5905726" y="1807"/>
                    <a:pt x="5908942" y="5022"/>
                  </a:cubicBezTo>
                  <a:cubicBezTo>
                    <a:pt x="5912158" y="8238"/>
                    <a:pt x="5913964" y="12599"/>
                    <a:pt x="5913964" y="17147"/>
                  </a:cubicBezTo>
                  <a:lnTo>
                    <a:pt x="5913964" y="3018032"/>
                  </a:lnTo>
                  <a:cubicBezTo>
                    <a:pt x="5913964" y="3022580"/>
                    <a:pt x="5912158" y="3026941"/>
                    <a:pt x="5908942" y="3030157"/>
                  </a:cubicBezTo>
                  <a:cubicBezTo>
                    <a:pt x="5905726" y="3033372"/>
                    <a:pt x="5901365" y="3035179"/>
                    <a:pt x="5896818" y="3035179"/>
                  </a:cubicBezTo>
                  <a:lnTo>
                    <a:pt x="17147" y="3035179"/>
                  </a:lnTo>
                  <a:cubicBezTo>
                    <a:pt x="12599" y="3035179"/>
                    <a:pt x="8238" y="3033372"/>
                    <a:pt x="5022" y="3030157"/>
                  </a:cubicBezTo>
                  <a:cubicBezTo>
                    <a:pt x="1807" y="3026941"/>
                    <a:pt x="0" y="3022580"/>
                    <a:pt x="0" y="3018032"/>
                  </a:cubicBezTo>
                  <a:lnTo>
                    <a:pt x="0" y="17147"/>
                  </a:lnTo>
                  <a:cubicBezTo>
                    <a:pt x="0" y="12599"/>
                    <a:pt x="1807" y="8238"/>
                    <a:pt x="5022" y="5022"/>
                  </a:cubicBezTo>
                  <a:cubicBezTo>
                    <a:pt x="8238" y="1807"/>
                    <a:pt x="12599" y="0"/>
                    <a:pt x="17147" y="0"/>
                  </a:cubicBezTo>
                  <a:close/>
                </a:path>
              </a:pathLst>
            </a:custGeom>
            <a:solidFill>
              <a:srgbClr val="D4BBDD"/>
            </a:solidFill>
            <a:ln w="571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5913964" cy="3054229"/>
            </a:xfrm>
            <a:prstGeom prst="rect">
              <a:avLst/>
            </a:prstGeom>
          </p:spPr>
          <p:txBody>
            <a:bodyPr lIns="54820" tIns="54820" rIns="54820" bIns="5482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324531" y="684745"/>
            <a:ext cx="15934769" cy="7960807"/>
            <a:chOff x="0" y="0"/>
            <a:chExt cx="5492571" cy="274401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492571" cy="2744018"/>
            </a:xfrm>
            <a:custGeom>
              <a:avLst/>
              <a:gdLst/>
              <a:ahLst/>
              <a:cxnLst/>
              <a:rect l="l" t="t" r="r" b="b"/>
              <a:pathLst>
                <a:path w="5492571" h="2744018">
                  <a:moveTo>
                    <a:pt x="18462" y="0"/>
                  </a:moveTo>
                  <a:lnTo>
                    <a:pt x="5474108" y="0"/>
                  </a:lnTo>
                  <a:cubicBezTo>
                    <a:pt x="5484305" y="0"/>
                    <a:pt x="5492571" y="8266"/>
                    <a:pt x="5492571" y="18462"/>
                  </a:cubicBezTo>
                  <a:lnTo>
                    <a:pt x="5492571" y="2725556"/>
                  </a:lnTo>
                  <a:cubicBezTo>
                    <a:pt x="5492571" y="2730452"/>
                    <a:pt x="5490625" y="2735148"/>
                    <a:pt x="5487163" y="2738611"/>
                  </a:cubicBezTo>
                  <a:cubicBezTo>
                    <a:pt x="5483701" y="2742073"/>
                    <a:pt x="5479005" y="2744018"/>
                    <a:pt x="5474108" y="2744018"/>
                  </a:cubicBezTo>
                  <a:lnTo>
                    <a:pt x="18462" y="2744018"/>
                  </a:lnTo>
                  <a:cubicBezTo>
                    <a:pt x="8266" y="2744018"/>
                    <a:pt x="0" y="2735752"/>
                    <a:pt x="0" y="2725556"/>
                  </a:cubicBezTo>
                  <a:lnTo>
                    <a:pt x="0" y="18462"/>
                  </a:lnTo>
                  <a:cubicBezTo>
                    <a:pt x="0" y="13566"/>
                    <a:pt x="1945" y="8870"/>
                    <a:pt x="5407" y="5407"/>
                  </a:cubicBezTo>
                  <a:cubicBezTo>
                    <a:pt x="8870" y="1945"/>
                    <a:pt x="13566" y="0"/>
                    <a:pt x="18462" y="0"/>
                  </a:cubicBezTo>
                  <a:close/>
                </a:path>
              </a:pathLst>
            </a:custGeom>
            <a:solidFill>
              <a:srgbClr val="F8F8FF"/>
            </a:solidFill>
            <a:ln w="571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5492571" cy="2763068"/>
            </a:xfrm>
            <a:prstGeom prst="rect">
              <a:avLst/>
            </a:prstGeom>
          </p:spPr>
          <p:txBody>
            <a:bodyPr lIns="54820" tIns="54820" rIns="54820" bIns="5482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722940" y="8881795"/>
            <a:ext cx="17565060" cy="2810410"/>
          </a:xfrm>
          <a:custGeom>
            <a:avLst/>
            <a:gdLst/>
            <a:ahLst/>
            <a:cxnLst/>
            <a:rect l="l" t="t" r="r" b="b"/>
            <a:pathLst>
              <a:path w="17565060" h="2810410">
                <a:moveTo>
                  <a:pt x="0" y="0"/>
                </a:moveTo>
                <a:lnTo>
                  <a:pt x="17565060" y="0"/>
                </a:lnTo>
                <a:lnTo>
                  <a:pt x="17565060" y="2810410"/>
                </a:lnTo>
                <a:lnTo>
                  <a:pt x="0" y="28104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5400000">
            <a:off x="-2849868" y="5968578"/>
            <a:ext cx="7633746" cy="2956964"/>
          </a:xfrm>
          <a:custGeom>
            <a:avLst/>
            <a:gdLst/>
            <a:ahLst/>
            <a:cxnLst/>
            <a:rect l="l" t="t" r="r" b="b"/>
            <a:pathLst>
              <a:path w="7633746" h="2956964">
                <a:moveTo>
                  <a:pt x="0" y="0"/>
                </a:moveTo>
                <a:lnTo>
                  <a:pt x="7633746" y="0"/>
                </a:lnTo>
                <a:lnTo>
                  <a:pt x="7633746" y="2956963"/>
                </a:lnTo>
                <a:lnTo>
                  <a:pt x="0" y="295696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2404617">
            <a:off x="15244326" y="-392676"/>
            <a:ext cx="3073245" cy="2842752"/>
          </a:xfrm>
          <a:prstGeom prst="rect">
            <a:avLst/>
          </a:prstGeom>
        </p:spPr>
      </p:pic>
      <p:sp>
        <p:nvSpPr>
          <p:cNvPr id="12" name="Freeform 12"/>
          <p:cNvSpPr/>
          <p:nvPr/>
        </p:nvSpPr>
        <p:spPr>
          <a:xfrm>
            <a:off x="2682948" y="6242466"/>
            <a:ext cx="1821805" cy="1892784"/>
          </a:xfrm>
          <a:custGeom>
            <a:avLst/>
            <a:gdLst/>
            <a:ahLst/>
            <a:cxnLst/>
            <a:rect l="l" t="t" r="r" b="b"/>
            <a:pathLst>
              <a:path w="1821805" h="1892784">
                <a:moveTo>
                  <a:pt x="0" y="0"/>
                </a:moveTo>
                <a:lnTo>
                  <a:pt x="1821804" y="0"/>
                </a:lnTo>
                <a:lnTo>
                  <a:pt x="1821804" y="1892785"/>
                </a:lnTo>
                <a:lnTo>
                  <a:pt x="0" y="189278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2682948" y="3668159"/>
            <a:ext cx="2146527" cy="2100612"/>
          </a:xfrm>
          <a:custGeom>
            <a:avLst/>
            <a:gdLst/>
            <a:ahLst/>
            <a:cxnLst/>
            <a:rect l="l" t="t" r="r" b="b"/>
            <a:pathLst>
              <a:path w="2146527" h="2100612">
                <a:moveTo>
                  <a:pt x="0" y="0"/>
                </a:moveTo>
                <a:lnTo>
                  <a:pt x="2146527" y="0"/>
                </a:lnTo>
                <a:lnTo>
                  <a:pt x="2146527" y="2100612"/>
                </a:lnTo>
                <a:lnTo>
                  <a:pt x="0" y="210061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6213251" y="3585525"/>
            <a:ext cx="1920334" cy="2265881"/>
          </a:xfrm>
          <a:custGeom>
            <a:avLst/>
            <a:gdLst/>
            <a:ahLst/>
            <a:cxnLst/>
            <a:rect l="l" t="t" r="r" b="b"/>
            <a:pathLst>
              <a:path w="1920334" h="2265881">
                <a:moveTo>
                  <a:pt x="0" y="0"/>
                </a:moveTo>
                <a:lnTo>
                  <a:pt x="1920334" y="0"/>
                </a:lnTo>
                <a:lnTo>
                  <a:pt x="1920334" y="2265880"/>
                </a:lnTo>
                <a:lnTo>
                  <a:pt x="0" y="226588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2320893" y="614237"/>
            <a:ext cx="12903131" cy="2263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4"/>
              </a:lnSpc>
            </a:pPr>
            <a:r>
              <a:rPr lang="en-US" sz="6503">
                <a:solidFill>
                  <a:srgbClr val="462054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Trò chơi</a:t>
            </a:r>
          </a:p>
          <a:p>
            <a:pPr algn="ctr">
              <a:lnSpc>
                <a:spcPts val="9104"/>
              </a:lnSpc>
              <a:spcBef>
                <a:spcPct val="0"/>
              </a:spcBef>
            </a:pPr>
            <a:r>
              <a:rPr lang="en-US" sz="6503">
                <a:solidFill>
                  <a:srgbClr val="462054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 Vỗ tay theo chanh và dâu tây</a:t>
            </a:r>
          </a:p>
        </p:txBody>
      </p:sp>
      <p:sp>
        <p:nvSpPr>
          <p:cNvPr id="16" name="Freeform 16"/>
          <p:cNvSpPr/>
          <p:nvPr/>
        </p:nvSpPr>
        <p:spPr>
          <a:xfrm>
            <a:off x="5961792" y="6242466"/>
            <a:ext cx="1821805" cy="1892784"/>
          </a:xfrm>
          <a:custGeom>
            <a:avLst/>
            <a:gdLst/>
            <a:ahLst/>
            <a:cxnLst/>
            <a:rect l="l" t="t" r="r" b="b"/>
            <a:pathLst>
              <a:path w="1821805" h="1892784">
                <a:moveTo>
                  <a:pt x="0" y="0"/>
                </a:moveTo>
                <a:lnTo>
                  <a:pt x="1821805" y="0"/>
                </a:lnTo>
                <a:lnTo>
                  <a:pt x="1821805" y="1892785"/>
                </a:lnTo>
                <a:lnTo>
                  <a:pt x="0" y="189278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7322195" y="6242466"/>
            <a:ext cx="1821805" cy="1892784"/>
          </a:xfrm>
          <a:custGeom>
            <a:avLst/>
            <a:gdLst/>
            <a:ahLst/>
            <a:cxnLst/>
            <a:rect l="l" t="t" r="r" b="b"/>
            <a:pathLst>
              <a:path w="1821805" h="1892784">
                <a:moveTo>
                  <a:pt x="0" y="0"/>
                </a:moveTo>
                <a:lnTo>
                  <a:pt x="1821805" y="0"/>
                </a:lnTo>
                <a:lnTo>
                  <a:pt x="1821805" y="1892785"/>
                </a:lnTo>
                <a:lnTo>
                  <a:pt x="0" y="189278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8925727" y="4122697"/>
            <a:ext cx="8176882" cy="19749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88"/>
              </a:lnSpc>
            </a:pPr>
            <a:r>
              <a:rPr lang="en-US" sz="3777">
                <a:solidFill>
                  <a:srgbClr val="462054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Cách chơi: Cô quy định </a:t>
            </a:r>
          </a:p>
          <a:p>
            <a:pPr algn="just">
              <a:lnSpc>
                <a:spcPts val="5288"/>
              </a:lnSpc>
            </a:pPr>
            <a:r>
              <a:rPr lang="en-US" sz="3777">
                <a:solidFill>
                  <a:srgbClr val="462054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+ Quả chanh là một tiếng vỗ tay</a:t>
            </a:r>
          </a:p>
          <a:p>
            <a:pPr algn="just">
              <a:lnSpc>
                <a:spcPts val="5288"/>
              </a:lnSpc>
              <a:spcBef>
                <a:spcPct val="0"/>
              </a:spcBef>
            </a:pPr>
            <a:r>
              <a:rPr lang="en-US" sz="3777">
                <a:solidFill>
                  <a:srgbClr val="462054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+ Quả dâu là hai tiếng vỗ tay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FD2C27-FC12-4D14-B3EC-31FF70320821}"/>
              </a:ext>
            </a:extLst>
          </p:cNvPr>
          <p:cNvSpPr txBox="1"/>
          <p:nvPr/>
        </p:nvSpPr>
        <p:spPr>
          <a:xfrm>
            <a:off x="7554693" y="8017939"/>
            <a:ext cx="347444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Bài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 ca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chanh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dâu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tây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10525117" y="-553779"/>
            <a:ext cx="8346729" cy="6049701"/>
          </a:xfrm>
          <a:custGeom>
            <a:avLst/>
            <a:gdLst/>
            <a:ahLst/>
            <a:cxnLst/>
            <a:rect l="l" t="t" r="r" b="b"/>
            <a:pathLst>
              <a:path w="8346729" h="6049701">
                <a:moveTo>
                  <a:pt x="8346729" y="6049701"/>
                </a:moveTo>
                <a:lnTo>
                  <a:pt x="0" y="6049701"/>
                </a:lnTo>
                <a:lnTo>
                  <a:pt x="0" y="0"/>
                </a:lnTo>
                <a:lnTo>
                  <a:pt x="8346729" y="0"/>
                </a:lnTo>
                <a:lnTo>
                  <a:pt x="8346729" y="6049701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47080" y="262394"/>
            <a:ext cx="17157294" cy="8805508"/>
            <a:chOff x="0" y="0"/>
            <a:chExt cx="5913964" cy="30351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913964" cy="3035179"/>
            </a:xfrm>
            <a:custGeom>
              <a:avLst/>
              <a:gdLst/>
              <a:ahLst/>
              <a:cxnLst/>
              <a:rect l="l" t="t" r="r" b="b"/>
              <a:pathLst>
                <a:path w="5913964" h="3035179">
                  <a:moveTo>
                    <a:pt x="17147" y="0"/>
                  </a:moveTo>
                  <a:lnTo>
                    <a:pt x="5896818" y="0"/>
                  </a:lnTo>
                  <a:cubicBezTo>
                    <a:pt x="5901365" y="0"/>
                    <a:pt x="5905726" y="1807"/>
                    <a:pt x="5908942" y="5022"/>
                  </a:cubicBezTo>
                  <a:cubicBezTo>
                    <a:pt x="5912158" y="8238"/>
                    <a:pt x="5913964" y="12599"/>
                    <a:pt x="5913964" y="17147"/>
                  </a:cubicBezTo>
                  <a:lnTo>
                    <a:pt x="5913964" y="3018032"/>
                  </a:lnTo>
                  <a:cubicBezTo>
                    <a:pt x="5913964" y="3022580"/>
                    <a:pt x="5912158" y="3026941"/>
                    <a:pt x="5908942" y="3030157"/>
                  </a:cubicBezTo>
                  <a:cubicBezTo>
                    <a:pt x="5905726" y="3033372"/>
                    <a:pt x="5901365" y="3035179"/>
                    <a:pt x="5896818" y="3035179"/>
                  </a:cubicBezTo>
                  <a:lnTo>
                    <a:pt x="17147" y="3035179"/>
                  </a:lnTo>
                  <a:cubicBezTo>
                    <a:pt x="12599" y="3035179"/>
                    <a:pt x="8238" y="3033372"/>
                    <a:pt x="5022" y="3030157"/>
                  </a:cubicBezTo>
                  <a:cubicBezTo>
                    <a:pt x="1807" y="3026941"/>
                    <a:pt x="0" y="3022580"/>
                    <a:pt x="0" y="3018032"/>
                  </a:cubicBezTo>
                  <a:lnTo>
                    <a:pt x="0" y="17147"/>
                  </a:lnTo>
                  <a:cubicBezTo>
                    <a:pt x="0" y="12599"/>
                    <a:pt x="1807" y="8238"/>
                    <a:pt x="5022" y="5022"/>
                  </a:cubicBezTo>
                  <a:cubicBezTo>
                    <a:pt x="8238" y="1807"/>
                    <a:pt x="12599" y="0"/>
                    <a:pt x="17147" y="0"/>
                  </a:cubicBezTo>
                  <a:close/>
                </a:path>
              </a:pathLst>
            </a:custGeom>
            <a:solidFill>
              <a:srgbClr val="D4BBDD"/>
            </a:solidFill>
            <a:ln w="571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5913964" cy="3054229"/>
            </a:xfrm>
            <a:prstGeom prst="rect">
              <a:avLst/>
            </a:prstGeom>
          </p:spPr>
          <p:txBody>
            <a:bodyPr lIns="54820" tIns="54820" rIns="54820" bIns="5482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684745"/>
            <a:ext cx="15934769" cy="7960807"/>
            <a:chOff x="0" y="0"/>
            <a:chExt cx="5492571" cy="274401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492571" cy="2744018"/>
            </a:xfrm>
            <a:custGeom>
              <a:avLst/>
              <a:gdLst/>
              <a:ahLst/>
              <a:cxnLst/>
              <a:rect l="l" t="t" r="r" b="b"/>
              <a:pathLst>
                <a:path w="5492571" h="2744018">
                  <a:moveTo>
                    <a:pt x="18462" y="0"/>
                  </a:moveTo>
                  <a:lnTo>
                    <a:pt x="5474108" y="0"/>
                  </a:lnTo>
                  <a:cubicBezTo>
                    <a:pt x="5484305" y="0"/>
                    <a:pt x="5492571" y="8266"/>
                    <a:pt x="5492571" y="18462"/>
                  </a:cubicBezTo>
                  <a:lnTo>
                    <a:pt x="5492571" y="2725556"/>
                  </a:lnTo>
                  <a:cubicBezTo>
                    <a:pt x="5492571" y="2730452"/>
                    <a:pt x="5490625" y="2735148"/>
                    <a:pt x="5487163" y="2738611"/>
                  </a:cubicBezTo>
                  <a:cubicBezTo>
                    <a:pt x="5483701" y="2742073"/>
                    <a:pt x="5479005" y="2744018"/>
                    <a:pt x="5474108" y="2744018"/>
                  </a:cubicBezTo>
                  <a:lnTo>
                    <a:pt x="18462" y="2744018"/>
                  </a:lnTo>
                  <a:cubicBezTo>
                    <a:pt x="8266" y="2744018"/>
                    <a:pt x="0" y="2735752"/>
                    <a:pt x="0" y="2725556"/>
                  </a:cubicBezTo>
                  <a:lnTo>
                    <a:pt x="0" y="18462"/>
                  </a:lnTo>
                  <a:cubicBezTo>
                    <a:pt x="0" y="13566"/>
                    <a:pt x="1945" y="8870"/>
                    <a:pt x="5407" y="5407"/>
                  </a:cubicBezTo>
                  <a:cubicBezTo>
                    <a:pt x="8870" y="1945"/>
                    <a:pt x="13566" y="0"/>
                    <a:pt x="18462" y="0"/>
                  </a:cubicBezTo>
                  <a:close/>
                </a:path>
              </a:pathLst>
            </a:custGeom>
            <a:solidFill>
              <a:srgbClr val="F8F8FF"/>
            </a:solidFill>
            <a:ln w="571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5492571" cy="2763068"/>
            </a:xfrm>
            <a:prstGeom prst="rect">
              <a:avLst/>
            </a:prstGeom>
          </p:spPr>
          <p:txBody>
            <a:bodyPr lIns="54820" tIns="54820" rIns="54820" bIns="5482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722940" y="8881795"/>
            <a:ext cx="17565060" cy="2810410"/>
          </a:xfrm>
          <a:custGeom>
            <a:avLst/>
            <a:gdLst/>
            <a:ahLst/>
            <a:cxnLst/>
            <a:rect l="l" t="t" r="r" b="b"/>
            <a:pathLst>
              <a:path w="17565060" h="2810410">
                <a:moveTo>
                  <a:pt x="0" y="0"/>
                </a:moveTo>
                <a:lnTo>
                  <a:pt x="17565060" y="0"/>
                </a:lnTo>
                <a:lnTo>
                  <a:pt x="17565060" y="2810410"/>
                </a:lnTo>
                <a:lnTo>
                  <a:pt x="0" y="28104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5400000">
            <a:off x="-2849868" y="5968578"/>
            <a:ext cx="7633746" cy="2956964"/>
          </a:xfrm>
          <a:custGeom>
            <a:avLst/>
            <a:gdLst/>
            <a:ahLst/>
            <a:cxnLst/>
            <a:rect l="l" t="t" r="r" b="b"/>
            <a:pathLst>
              <a:path w="7633746" h="2956964">
                <a:moveTo>
                  <a:pt x="0" y="0"/>
                </a:moveTo>
                <a:lnTo>
                  <a:pt x="7633746" y="0"/>
                </a:lnTo>
                <a:lnTo>
                  <a:pt x="7633746" y="2956963"/>
                </a:lnTo>
                <a:lnTo>
                  <a:pt x="0" y="295696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2404617">
            <a:off x="15244326" y="-392676"/>
            <a:ext cx="3073245" cy="2842752"/>
          </a:xfrm>
          <a:prstGeom prst="rect">
            <a:avLst/>
          </a:prstGeom>
        </p:spPr>
      </p:pic>
      <p:sp>
        <p:nvSpPr>
          <p:cNvPr id="12" name="Freeform 12"/>
          <p:cNvSpPr/>
          <p:nvPr/>
        </p:nvSpPr>
        <p:spPr>
          <a:xfrm>
            <a:off x="7683665" y="4978475"/>
            <a:ext cx="1821805" cy="1892784"/>
          </a:xfrm>
          <a:custGeom>
            <a:avLst/>
            <a:gdLst/>
            <a:ahLst/>
            <a:cxnLst/>
            <a:rect l="l" t="t" r="r" b="b"/>
            <a:pathLst>
              <a:path w="1821805" h="1892784">
                <a:moveTo>
                  <a:pt x="0" y="0"/>
                </a:moveTo>
                <a:lnTo>
                  <a:pt x="1821805" y="0"/>
                </a:lnTo>
                <a:lnTo>
                  <a:pt x="1821805" y="1892784"/>
                </a:lnTo>
                <a:lnTo>
                  <a:pt x="0" y="189278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7278165" y="3042888"/>
            <a:ext cx="2146527" cy="2100612"/>
          </a:xfrm>
          <a:custGeom>
            <a:avLst/>
            <a:gdLst/>
            <a:ahLst/>
            <a:cxnLst/>
            <a:rect l="l" t="t" r="r" b="b"/>
            <a:pathLst>
              <a:path w="2146527" h="2100612">
                <a:moveTo>
                  <a:pt x="0" y="0"/>
                </a:moveTo>
                <a:lnTo>
                  <a:pt x="2146527" y="0"/>
                </a:lnTo>
                <a:lnTo>
                  <a:pt x="2146527" y="2100612"/>
                </a:lnTo>
                <a:lnTo>
                  <a:pt x="0" y="210061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0029648" y="2960253"/>
            <a:ext cx="1920334" cy="2265881"/>
          </a:xfrm>
          <a:custGeom>
            <a:avLst/>
            <a:gdLst/>
            <a:ahLst/>
            <a:cxnLst/>
            <a:rect l="l" t="t" r="r" b="b"/>
            <a:pathLst>
              <a:path w="1920334" h="2265881">
                <a:moveTo>
                  <a:pt x="0" y="0"/>
                </a:moveTo>
                <a:lnTo>
                  <a:pt x="1920334" y="0"/>
                </a:lnTo>
                <a:lnTo>
                  <a:pt x="1920334" y="2265881"/>
                </a:lnTo>
                <a:lnTo>
                  <a:pt x="0" y="226588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9887873" y="4933437"/>
            <a:ext cx="1821805" cy="1892784"/>
          </a:xfrm>
          <a:custGeom>
            <a:avLst/>
            <a:gdLst/>
            <a:ahLst/>
            <a:cxnLst/>
            <a:rect l="l" t="t" r="r" b="b"/>
            <a:pathLst>
              <a:path w="1821805" h="1892784">
                <a:moveTo>
                  <a:pt x="0" y="0"/>
                </a:moveTo>
                <a:lnTo>
                  <a:pt x="1821805" y="0"/>
                </a:lnTo>
                <a:lnTo>
                  <a:pt x="1821805" y="1892784"/>
                </a:lnTo>
                <a:lnTo>
                  <a:pt x="0" y="189278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0989815" y="4978475"/>
            <a:ext cx="1821805" cy="1892784"/>
          </a:xfrm>
          <a:custGeom>
            <a:avLst/>
            <a:gdLst/>
            <a:ahLst/>
            <a:cxnLst/>
            <a:rect l="l" t="t" r="r" b="b"/>
            <a:pathLst>
              <a:path w="1821805" h="1892784">
                <a:moveTo>
                  <a:pt x="0" y="0"/>
                </a:moveTo>
                <a:lnTo>
                  <a:pt x="1821805" y="0"/>
                </a:lnTo>
                <a:lnTo>
                  <a:pt x="1821805" y="1892784"/>
                </a:lnTo>
                <a:lnTo>
                  <a:pt x="0" y="189278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2812126" y="4933437"/>
            <a:ext cx="1821805" cy="1892784"/>
          </a:xfrm>
          <a:custGeom>
            <a:avLst/>
            <a:gdLst/>
            <a:ahLst/>
            <a:cxnLst/>
            <a:rect l="l" t="t" r="r" b="b"/>
            <a:pathLst>
              <a:path w="1821805" h="1892784">
                <a:moveTo>
                  <a:pt x="0" y="0"/>
                </a:moveTo>
                <a:lnTo>
                  <a:pt x="1821805" y="0"/>
                </a:lnTo>
                <a:lnTo>
                  <a:pt x="1821805" y="1892784"/>
                </a:lnTo>
                <a:lnTo>
                  <a:pt x="0" y="189278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2445487" y="2877863"/>
            <a:ext cx="2146527" cy="2100612"/>
          </a:xfrm>
          <a:custGeom>
            <a:avLst/>
            <a:gdLst/>
            <a:ahLst/>
            <a:cxnLst/>
            <a:rect l="l" t="t" r="r" b="b"/>
            <a:pathLst>
              <a:path w="2146527" h="2100612">
                <a:moveTo>
                  <a:pt x="0" y="0"/>
                </a:moveTo>
                <a:lnTo>
                  <a:pt x="2146527" y="0"/>
                </a:lnTo>
                <a:lnTo>
                  <a:pt x="2146527" y="2100612"/>
                </a:lnTo>
                <a:lnTo>
                  <a:pt x="0" y="210061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4995881" y="2960253"/>
            <a:ext cx="1920334" cy="2265881"/>
          </a:xfrm>
          <a:custGeom>
            <a:avLst/>
            <a:gdLst/>
            <a:ahLst/>
            <a:cxnLst/>
            <a:rect l="l" t="t" r="r" b="b"/>
            <a:pathLst>
              <a:path w="1920334" h="2265881">
                <a:moveTo>
                  <a:pt x="0" y="0"/>
                </a:moveTo>
                <a:lnTo>
                  <a:pt x="1920334" y="0"/>
                </a:lnTo>
                <a:lnTo>
                  <a:pt x="1920334" y="2265881"/>
                </a:lnTo>
                <a:lnTo>
                  <a:pt x="0" y="226588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4733845" y="4933437"/>
            <a:ext cx="1821805" cy="1892784"/>
          </a:xfrm>
          <a:custGeom>
            <a:avLst/>
            <a:gdLst/>
            <a:ahLst/>
            <a:cxnLst/>
            <a:rect l="l" t="t" r="r" b="b"/>
            <a:pathLst>
              <a:path w="1821805" h="1892784">
                <a:moveTo>
                  <a:pt x="0" y="0"/>
                </a:moveTo>
                <a:lnTo>
                  <a:pt x="1821805" y="0"/>
                </a:lnTo>
                <a:lnTo>
                  <a:pt x="1821805" y="1892784"/>
                </a:lnTo>
                <a:lnTo>
                  <a:pt x="0" y="189278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5574400" y="4978475"/>
            <a:ext cx="1821805" cy="1892784"/>
          </a:xfrm>
          <a:custGeom>
            <a:avLst/>
            <a:gdLst/>
            <a:ahLst/>
            <a:cxnLst/>
            <a:rect l="l" t="t" r="r" b="b"/>
            <a:pathLst>
              <a:path w="1821805" h="1892784">
                <a:moveTo>
                  <a:pt x="0" y="0"/>
                </a:moveTo>
                <a:lnTo>
                  <a:pt x="1821804" y="0"/>
                </a:lnTo>
                <a:lnTo>
                  <a:pt x="1821804" y="1892784"/>
                </a:lnTo>
                <a:lnTo>
                  <a:pt x="0" y="189278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2543523" y="3042888"/>
            <a:ext cx="2146527" cy="2100612"/>
          </a:xfrm>
          <a:custGeom>
            <a:avLst/>
            <a:gdLst/>
            <a:ahLst/>
            <a:cxnLst/>
            <a:rect l="l" t="t" r="r" b="b"/>
            <a:pathLst>
              <a:path w="2146527" h="2100612">
                <a:moveTo>
                  <a:pt x="0" y="0"/>
                </a:moveTo>
                <a:lnTo>
                  <a:pt x="2146527" y="0"/>
                </a:lnTo>
                <a:lnTo>
                  <a:pt x="2146527" y="2100612"/>
                </a:lnTo>
                <a:lnTo>
                  <a:pt x="0" y="210061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3459838" y="5305425"/>
            <a:ext cx="722185" cy="1276033"/>
          </a:xfrm>
          <a:custGeom>
            <a:avLst/>
            <a:gdLst/>
            <a:ahLst/>
            <a:cxnLst/>
            <a:rect l="l" t="t" r="r" b="b"/>
            <a:pathLst>
              <a:path w="722185" h="1276033">
                <a:moveTo>
                  <a:pt x="0" y="0"/>
                </a:moveTo>
                <a:lnTo>
                  <a:pt x="722185" y="0"/>
                </a:lnTo>
                <a:lnTo>
                  <a:pt x="722185" y="1276033"/>
                </a:lnTo>
                <a:lnTo>
                  <a:pt x="0" y="127603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2320893" y="614237"/>
            <a:ext cx="12903131" cy="2263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4"/>
              </a:lnSpc>
            </a:pPr>
            <a:r>
              <a:rPr lang="en-US" sz="6503">
                <a:solidFill>
                  <a:srgbClr val="462054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Trò chơi</a:t>
            </a:r>
          </a:p>
          <a:p>
            <a:pPr algn="ctr">
              <a:lnSpc>
                <a:spcPts val="9104"/>
              </a:lnSpc>
              <a:spcBef>
                <a:spcPct val="0"/>
              </a:spcBef>
            </a:pPr>
            <a:r>
              <a:rPr lang="en-US" sz="6503">
                <a:solidFill>
                  <a:srgbClr val="462054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 Vỗ tay theo chanh và dâu tây</a:t>
            </a:r>
          </a:p>
        </p:txBody>
      </p:sp>
      <p:sp>
        <p:nvSpPr>
          <p:cNvPr id="25" name="Freeform 25"/>
          <p:cNvSpPr/>
          <p:nvPr/>
        </p:nvSpPr>
        <p:spPr>
          <a:xfrm>
            <a:off x="14860615" y="2960253"/>
            <a:ext cx="1920334" cy="2265881"/>
          </a:xfrm>
          <a:custGeom>
            <a:avLst/>
            <a:gdLst/>
            <a:ahLst/>
            <a:cxnLst/>
            <a:rect l="l" t="t" r="r" b="b"/>
            <a:pathLst>
              <a:path w="1920334" h="2265881">
                <a:moveTo>
                  <a:pt x="0" y="0"/>
                </a:moveTo>
                <a:lnTo>
                  <a:pt x="1920333" y="0"/>
                </a:lnTo>
                <a:lnTo>
                  <a:pt x="1920333" y="2265881"/>
                </a:lnTo>
                <a:lnTo>
                  <a:pt x="0" y="226588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15667923" y="5286851"/>
            <a:ext cx="722185" cy="1276033"/>
          </a:xfrm>
          <a:custGeom>
            <a:avLst/>
            <a:gdLst/>
            <a:ahLst/>
            <a:cxnLst/>
            <a:rect l="l" t="t" r="r" b="b"/>
            <a:pathLst>
              <a:path w="722185" h="1276033">
                <a:moveTo>
                  <a:pt x="0" y="0"/>
                </a:moveTo>
                <a:lnTo>
                  <a:pt x="722185" y="0"/>
                </a:lnTo>
                <a:lnTo>
                  <a:pt x="722185" y="1276033"/>
                </a:lnTo>
                <a:lnTo>
                  <a:pt x="0" y="127603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 spd="slow"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9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9658291" y="-179507"/>
            <a:ext cx="9135102" cy="4216568"/>
          </a:xfrm>
          <a:custGeom>
            <a:avLst/>
            <a:gdLst/>
            <a:ahLst/>
            <a:cxnLst/>
            <a:rect l="l" t="t" r="r" b="b"/>
            <a:pathLst>
              <a:path w="9135102" h="4216568">
                <a:moveTo>
                  <a:pt x="9135102" y="4216569"/>
                </a:moveTo>
                <a:lnTo>
                  <a:pt x="0" y="4216569"/>
                </a:lnTo>
                <a:lnTo>
                  <a:pt x="0" y="0"/>
                </a:lnTo>
                <a:lnTo>
                  <a:pt x="9135102" y="0"/>
                </a:lnTo>
                <a:lnTo>
                  <a:pt x="9135102" y="421656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>
            <a:off x="-564279" y="3677588"/>
            <a:ext cx="9708279" cy="7036551"/>
          </a:xfrm>
          <a:custGeom>
            <a:avLst/>
            <a:gdLst/>
            <a:ahLst/>
            <a:cxnLst/>
            <a:rect l="l" t="t" r="r" b="b"/>
            <a:pathLst>
              <a:path w="9708279" h="7036551">
                <a:moveTo>
                  <a:pt x="0" y="0"/>
                </a:moveTo>
                <a:lnTo>
                  <a:pt x="9708279" y="0"/>
                </a:lnTo>
                <a:lnTo>
                  <a:pt x="9708279" y="7036551"/>
                </a:lnTo>
                <a:lnTo>
                  <a:pt x="0" y="70365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4" name="Group 4"/>
          <p:cNvGrpSpPr/>
          <p:nvPr/>
        </p:nvGrpSpPr>
        <p:grpSpPr>
          <a:xfrm>
            <a:off x="1526710" y="917220"/>
            <a:ext cx="14886260" cy="8452560"/>
            <a:chOff x="0" y="0"/>
            <a:chExt cx="5131159" cy="291352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131159" cy="2913521"/>
            </a:xfrm>
            <a:custGeom>
              <a:avLst/>
              <a:gdLst/>
              <a:ahLst/>
              <a:cxnLst/>
              <a:rect l="l" t="t" r="r" b="b"/>
              <a:pathLst>
                <a:path w="5131159" h="2913521">
                  <a:moveTo>
                    <a:pt x="19763" y="0"/>
                  </a:moveTo>
                  <a:lnTo>
                    <a:pt x="5111396" y="0"/>
                  </a:lnTo>
                  <a:cubicBezTo>
                    <a:pt x="5116638" y="0"/>
                    <a:pt x="5121664" y="2082"/>
                    <a:pt x="5125370" y="5788"/>
                  </a:cubicBezTo>
                  <a:cubicBezTo>
                    <a:pt x="5129077" y="9495"/>
                    <a:pt x="5131159" y="14521"/>
                    <a:pt x="5131159" y="19763"/>
                  </a:cubicBezTo>
                  <a:lnTo>
                    <a:pt x="5131159" y="2893758"/>
                  </a:lnTo>
                  <a:cubicBezTo>
                    <a:pt x="5131159" y="2904673"/>
                    <a:pt x="5122311" y="2913521"/>
                    <a:pt x="5111396" y="2913521"/>
                  </a:cubicBezTo>
                  <a:lnTo>
                    <a:pt x="19763" y="2913521"/>
                  </a:lnTo>
                  <a:cubicBezTo>
                    <a:pt x="8848" y="2913521"/>
                    <a:pt x="0" y="2904673"/>
                    <a:pt x="0" y="2893758"/>
                  </a:cubicBezTo>
                  <a:lnTo>
                    <a:pt x="0" y="19763"/>
                  </a:lnTo>
                  <a:cubicBezTo>
                    <a:pt x="0" y="8848"/>
                    <a:pt x="8848" y="0"/>
                    <a:pt x="19763" y="0"/>
                  </a:cubicBezTo>
                  <a:close/>
                </a:path>
              </a:pathLst>
            </a:custGeom>
            <a:solidFill>
              <a:srgbClr val="D4BBDD"/>
            </a:solidFill>
            <a:ln w="571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19050"/>
              <a:ext cx="5131159" cy="2932571"/>
            </a:xfrm>
            <a:prstGeom prst="rect">
              <a:avLst/>
            </a:prstGeom>
          </p:spPr>
          <p:txBody>
            <a:bodyPr lIns="54820" tIns="54820" rIns="54820" bIns="5482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106089" y="1650121"/>
            <a:ext cx="13681059" cy="7048748"/>
            <a:chOff x="0" y="0"/>
            <a:chExt cx="4715737" cy="242964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715737" cy="2429639"/>
            </a:xfrm>
            <a:custGeom>
              <a:avLst/>
              <a:gdLst/>
              <a:ahLst/>
              <a:cxnLst/>
              <a:rect l="l" t="t" r="r" b="b"/>
              <a:pathLst>
                <a:path w="4715737" h="2429639">
                  <a:moveTo>
                    <a:pt x="21504" y="0"/>
                  </a:moveTo>
                  <a:lnTo>
                    <a:pt x="4694234" y="0"/>
                  </a:lnTo>
                  <a:cubicBezTo>
                    <a:pt x="4706110" y="0"/>
                    <a:pt x="4715737" y="9628"/>
                    <a:pt x="4715737" y="21504"/>
                  </a:cubicBezTo>
                  <a:lnTo>
                    <a:pt x="4715737" y="2408136"/>
                  </a:lnTo>
                  <a:cubicBezTo>
                    <a:pt x="4715737" y="2420012"/>
                    <a:pt x="4706110" y="2429639"/>
                    <a:pt x="4694234" y="2429639"/>
                  </a:cubicBezTo>
                  <a:lnTo>
                    <a:pt x="21504" y="2429639"/>
                  </a:lnTo>
                  <a:cubicBezTo>
                    <a:pt x="15801" y="2429639"/>
                    <a:pt x="10331" y="2427374"/>
                    <a:pt x="6298" y="2423341"/>
                  </a:cubicBezTo>
                  <a:cubicBezTo>
                    <a:pt x="2266" y="2419309"/>
                    <a:pt x="0" y="2413839"/>
                    <a:pt x="0" y="2408136"/>
                  </a:cubicBezTo>
                  <a:lnTo>
                    <a:pt x="0" y="21504"/>
                  </a:lnTo>
                  <a:cubicBezTo>
                    <a:pt x="0" y="15801"/>
                    <a:pt x="2266" y="10331"/>
                    <a:pt x="6298" y="6298"/>
                  </a:cubicBezTo>
                  <a:cubicBezTo>
                    <a:pt x="10331" y="2266"/>
                    <a:pt x="15801" y="0"/>
                    <a:pt x="21504" y="0"/>
                  </a:cubicBezTo>
                  <a:close/>
                </a:path>
              </a:pathLst>
            </a:custGeom>
            <a:solidFill>
              <a:srgbClr val="F8F8FF"/>
            </a:solidFill>
            <a:ln w="571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19050"/>
              <a:ext cx="4715737" cy="2448690"/>
            </a:xfrm>
            <a:prstGeom prst="rect">
              <a:avLst/>
            </a:prstGeom>
          </p:spPr>
          <p:txBody>
            <a:bodyPr lIns="54820" tIns="54820" rIns="54820" bIns="5482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2743200" y="7853376"/>
            <a:ext cx="12801600" cy="2048256"/>
          </a:xfrm>
          <a:custGeom>
            <a:avLst/>
            <a:gdLst/>
            <a:ahLst/>
            <a:cxnLst/>
            <a:rect l="l" t="t" r="r" b="b"/>
            <a:pathLst>
              <a:path w="12801600" h="2048256">
                <a:moveTo>
                  <a:pt x="0" y="0"/>
                </a:moveTo>
                <a:lnTo>
                  <a:pt x="12801600" y="0"/>
                </a:lnTo>
                <a:lnTo>
                  <a:pt x="12801600" y="2048256"/>
                </a:lnTo>
                <a:lnTo>
                  <a:pt x="0" y="204825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2768342" y="2030631"/>
            <a:ext cx="12776458" cy="37723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99"/>
              </a:lnSpc>
            </a:pPr>
            <a:r>
              <a:rPr lang="en-US" sz="10856">
                <a:solidFill>
                  <a:srgbClr val="462054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Chúc các con</a:t>
            </a:r>
          </a:p>
          <a:p>
            <a:pPr algn="ctr">
              <a:lnSpc>
                <a:spcPts val="15199"/>
              </a:lnSpc>
              <a:spcBef>
                <a:spcPct val="0"/>
              </a:spcBef>
            </a:pPr>
            <a:r>
              <a:rPr lang="en-US" sz="10856">
                <a:solidFill>
                  <a:srgbClr val="462054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một giờ học thú vị</a:t>
            </a:r>
          </a:p>
        </p:txBody>
      </p:sp>
    </p:spTree>
  </p:cSld>
  <p:clrMapOvr>
    <a:masterClrMapping/>
  </p:clrMapOvr>
  <p:transition spd="slow">
    <p:wheel spokes="1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88</Words>
  <Application>Microsoft Office PowerPoint</Application>
  <PresentationFormat>Custom</PresentationFormat>
  <Paragraphs>17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Times New Roman</vt:lpstr>
      <vt:lpstr>Calibri</vt:lpstr>
      <vt:lpstr>Noto Serif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Âm nhạc: Vỗ tay theo chanh, dâu tây.</dc:title>
  <cp:lastModifiedBy>Đinh</cp:lastModifiedBy>
  <cp:revision>3</cp:revision>
  <dcterms:created xsi:type="dcterms:W3CDTF">2006-08-16T00:00:00Z</dcterms:created>
  <dcterms:modified xsi:type="dcterms:W3CDTF">2024-08-16T02:11:14Z</dcterms:modified>
  <dc:identifier>DAGN5h9h80U</dc:identifier>
</cp:coreProperties>
</file>