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Noto Serif Bold" panose="02020800060500020200" pitchFamily="18" charset="0"/>
      <p:regular r:id="rId13"/>
      <p:bold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778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6357" y="1028700"/>
            <a:ext cx="17415287" cy="8894560"/>
          </a:xfrm>
          <a:custGeom>
            <a:avLst/>
            <a:gdLst/>
            <a:ahLst/>
            <a:cxnLst/>
            <a:rect l="l" t="t" r="r" b="b"/>
            <a:pathLst>
              <a:path w="17415287" h="8894560">
                <a:moveTo>
                  <a:pt x="0" y="0"/>
                </a:moveTo>
                <a:lnTo>
                  <a:pt x="17415286" y="0"/>
                </a:lnTo>
                <a:lnTo>
                  <a:pt x="17415286" y="8894560"/>
                </a:lnTo>
                <a:lnTo>
                  <a:pt x="0" y="88945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013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467320" y="0"/>
            <a:ext cx="3353360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7200">
                <a:solidFill>
                  <a:srgbClr val="442816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STEAM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2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3707" y="-117427"/>
            <a:ext cx="19269963" cy="11573047"/>
            <a:chOff x="0" y="0"/>
            <a:chExt cx="25693285" cy="15430730"/>
          </a:xfrm>
        </p:grpSpPr>
        <p:sp>
          <p:nvSpPr>
            <p:cNvPr id="3" name="Freeform 3"/>
            <p:cNvSpPr/>
            <p:nvPr/>
          </p:nvSpPr>
          <p:spPr>
            <a:xfrm>
              <a:off x="0" y="5523697"/>
              <a:ext cx="5613299" cy="4982295"/>
            </a:xfrm>
            <a:custGeom>
              <a:avLst/>
              <a:gdLst/>
              <a:ahLst/>
              <a:cxnLst/>
              <a:rect l="l" t="t" r="r" b="b"/>
              <a:pathLst>
                <a:path w="5613299" h="4982295">
                  <a:moveTo>
                    <a:pt x="0" y="0"/>
                  </a:moveTo>
                  <a:lnTo>
                    <a:pt x="5613299" y="0"/>
                  </a:lnTo>
                  <a:lnTo>
                    <a:pt x="5613299" y="4982295"/>
                  </a:lnTo>
                  <a:lnTo>
                    <a:pt x="0" y="49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664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6115" y="10385244"/>
              <a:ext cx="5613299" cy="5045486"/>
            </a:xfrm>
            <a:custGeom>
              <a:avLst/>
              <a:gdLst/>
              <a:ahLst/>
              <a:cxnLst/>
              <a:rect l="l" t="t" r="r" b="b"/>
              <a:pathLst>
                <a:path w="5613299" h="5045486">
                  <a:moveTo>
                    <a:pt x="0" y="0"/>
                  </a:moveTo>
                  <a:lnTo>
                    <a:pt x="5613299" y="0"/>
                  </a:lnTo>
                  <a:lnTo>
                    <a:pt x="5613299" y="5045486"/>
                  </a:lnTo>
                  <a:lnTo>
                    <a:pt x="0" y="50454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1253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415" y="38981"/>
              <a:ext cx="5613299" cy="5613299"/>
            </a:xfrm>
            <a:custGeom>
              <a:avLst/>
              <a:gdLst/>
              <a:ahLst/>
              <a:cxnLst/>
              <a:rect l="l" t="t" r="r" b="b"/>
              <a:pathLst>
                <a:path w="5613299" h="5613299">
                  <a:moveTo>
                    <a:pt x="0" y="0"/>
                  </a:moveTo>
                  <a:lnTo>
                    <a:pt x="5613299" y="0"/>
                  </a:lnTo>
                  <a:lnTo>
                    <a:pt x="5613299" y="5613299"/>
                  </a:lnTo>
                  <a:lnTo>
                    <a:pt x="0" y="5613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flipH="1">
              <a:off x="10001920" y="0"/>
              <a:ext cx="4950986" cy="5613299"/>
            </a:xfrm>
            <a:custGeom>
              <a:avLst/>
              <a:gdLst/>
              <a:ahLst/>
              <a:cxnLst/>
              <a:rect l="l" t="t" r="r" b="b"/>
              <a:pathLst>
                <a:path w="4950986" h="5613299">
                  <a:moveTo>
                    <a:pt x="4950986" y="0"/>
                  </a:moveTo>
                  <a:lnTo>
                    <a:pt x="0" y="0"/>
                  </a:lnTo>
                  <a:lnTo>
                    <a:pt x="0" y="5613299"/>
                  </a:lnTo>
                  <a:lnTo>
                    <a:pt x="4950986" y="5613299"/>
                  </a:lnTo>
                  <a:lnTo>
                    <a:pt x="4950986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3377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5577733" y="0"/>
              <a:ext cx="4950986" cy="5613299"/>
            </a:xfrm>
            <a:custGeom>
              <a:avLst/>
              <a:gdLst/>
              <a:ahLst/>
              <a:cxnLst/>
              <a:rect l="l" t="t" r="r" b="b"/>
              <a:pathLst>
                <a:path w="4950986" h="5613299">
                  <a:moveTo>
                    <a:pt x="0" y="0"/>
                  </a:moveTo>
                  <a:lnTo>
                    <a:pt x="4950986" y="0"/>
                  </a:lnTo>
                  <a:lnTo>
                    <a:pt x="4950986" y="5613299"/>
                  </a:lnTo>
                  <a:lnTo>
                    <a:pt x="0" y="5613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3377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flipH="1">
              <a:off x="14952906" y="25987"/>
              <a:ext cx="4950986" cy="5613299"/>
            </a:xfrm>
            <a:custGeom>
              <a:avLst/>
              <a:gdLst/>
              <a:ahLst/>
              <a:cxnLst/>
              <a:rect l="l" t="t" r="r" b="b"/>
              <a:pathLst>
                <a:path w="4950986" h="5613299">
                  <a:moveTo>
                    <a:pt x="4950986" y="0"/>
                  </a:moveTo>
                  <a:lnTo>
                    <a:pt x="0" y="0"/>
                  </a:lnTo>
                  <a:lnTo>
                    <a:pt x="0" y="5613300"/>
                  </a:lnTo>
                  <a:lnTo>
                    <a:pt x="4950986" y="5613300"/>
                  </a:lnTo>
                  <a:lnTo>
                    <a:pt x="4950986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3377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flipH="1">
              <a:off x="19903892" y="51975"/>
              <a:ext cx="4950986" cy="5613299"/>
            </a:xfrm>
            <a:custGeom>
              <a:avLst/>
              <a:gdLst/>
              <a:ahLst/>
              <a:cxnLst/>
              <a:rect l="l" t="t" r="r" b="b"/>
              <a:pathLst>
                <a:path w="4950986" h="5613299">
                  <a:moveTo>
                    <a:pt x="4950986" y="0"/>
                  </a:moveTo>
                  <a:lnTo>
                    <a:pt x="0" y="0"/>
                  </a:lnTo>
                  <a:lnTo>
                    <a:pt x="0" y="5613299"/>
                  </a:lnTo>
                  <a:lnTo>
                    <a:pt x="4950986" y="5613299"/>
                  </a:lnTo>
                  <a:lnTo>
                    <a:pt x="4950986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3377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4928120" y="5523697"/>
              <a:ext cx="5613299" cy="4982295"/>
            </a:xfrm>
            <a:custGeom>
              <a:avLst/>
              <a:gdLst/>
              <a:ahLst/>
              <a:cxnLst/>
              <a:rect l="l" t="t" r="r" b="b"/>
              <a:pathLst>
                <a:path w="5613299" h="4982295">
                  <a:moveTo>
                    <a:pt x="0" y="0"/>
                  </a:moveTo>
                  <a:lnTo>
                    <a:pt x="5613299" y="0"/>
                  </a:lnTo>
                  <a:lnTo>
                    <a:pt x="5613299" y="4982295"/>
                  </a:lnTo>
                  <a:lnTo>
                    <a:pt x="0" y="49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664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5400000">
              <a:off x="10253378" y="5797961"/>
              <a:ext cx="5004867" cy="4385795"/>
            </a:xfrm>
            <a:custGeom>
              <a:avLst/>
              <a:gdLst/>
              <a:ahLst/>
              <a:cxnLst/>
              <a:rect l="l" t="t" r="r" b="b"/>
              <a:pathLst>
                <a:path w="5004867" h="4385795">
                  <a:moveTo>
                    <a:pt x="0" y="0"/>
                  </a:moveTo>
                  <a:lnTo>
                    <a:pt x="5004868" y="0"/>
                  </a:lnTo>
                  <a:lnTo>
                    <a:pt x="5004868" y="4385795"/>
                  </a:lnTo>
                  <a:lnTo>
                    <a:pt x="0" y="438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2156" t="-15197" b="-12791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5679191" y="5523697"/>
              <a:ext cx="5613299" cy="4982295"/>
            </a:xfrm>
            <a:custGeom>
              <a:avLst/>
              <a:gdLst/>
              <a:ahLst/>
              <a:cxnLst/>
              <a:rect l="l" t="t" r="r" b="b"/>
              <a:pathLst>
                <a:path w="5613299" h="4982295">
                  <a:moveTo>
                    <a:pt x="0" y="0"/>
                  </a:moveTo>
                  <a:lnTo>
                    <a:pt x="5613299" y="0"/>
                  </a:lnTo>
                  <a:lnTo>
                    <a:pt x="5613299" y="4982295"/>
                  </a:lnTo>
                  <a:lnTo>
                    <a:pt x="0" y="49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664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5400000">
              <a:off x="12889567" y="7603437"/>
              <a:ext cx="4984269" cy="865985"/>
            </a:xfrm>
            <a:custGeom>
              <a:avLst/>
              <a:gdLst/>
              <a:ahLst/>
              <a:cxnLst/>
              <a:rect l="l" t="t" r="r" b="b"/>
              <a:pathLst>
                <a:path w="4984269" h="865985">
                  <a:moveTo>
                    <a:pt x="0" y="0"/>
                  </a:moveTo>
                  <a:lnTo>
                    <a:pt x="4984269" y="0"/>
                  </a:lnTo>
                  <a:lnTo>
                    <a:pt x="4984269" y="865985"/>
                  </a:lnTo>
                  <a:lnTo>
                    <a:pt x="0" y="8659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2620" t="-461134" b="-87063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5400000">
              <a:off x="20982954" y="5833233"/>
              <a:ext cx="5004867" cy="4385795"/>
            </a:xfrm>
            <a:custGeom>
              <a:avLst/>
              <a:gdLst/>
              <a:ahLst/>
              <a:cxnLst/>
              <a:rect l="l" t="t" r="r" b="b"/>
              <a:pathLst>
                <a:path w="5004867" h="4385795">
                  <a:moveTo>
                    <a:pt x="0" y="0"/>
                  </a:moveTo>
                  <a:lnTo>
                    <a:pt x="5004867" y="0"/>
                  </a:lnTo>
                  <a:lnTo>
                    <a:pt x="5004867" y="4385795"/>
                  </a:lnTo>
                  <a:lnTo>
                    <a:pt x="0" y="438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2156" t="-15197" b="-12791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4943119" y="10425863"/>
              <a:ext cx="5613299" cy="4982295"/>
            </a:xfrm>
            <a:custGeom>
              <a:avLst/>
              <a:gdLst/>
              <a:ahLst/>
              <a:cxnLst/>
              <a:rect l="l" t="t" r="r" b="b"/>
              <a:pathLst>
                <a:path w="5613299" h="4982295">
                  <a:moveTo>
                    <a:pt x="0" y="0"/>
                  </a:moveTo>
                  <a:lnTo>
                    <a:pt x="5613299" y="0"/>
                  </a:lnTo>
                  <a:lnTo>
                    <a:pt x="5613299" y="4982295"/>
                  </a:lnTo>
                  <a:lnTo>
                    <a:pt x="0" y="49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664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5400000">
              <a:off x="10268378" y="10700127"/>
              <a:ext cx="5004867" cy="4385795"/>
            </a:xfrm>
            <a:custGeom>
              <a:avLst/>
              <a:gdLst/>
              <a:ahLst/>
              <a:cxnLst/>
              <a:rect l="l" t="t" r="r" b="b"/>
              <a:pathLst>
                <a:path w="5004867" h="4385795">
                  <a:moveTo>
                    <a:pt x="0" y="0"/>
                  </a:moveTo>
                  <a:lnTo>
                    <a:pt x="5004867" y="0"/>
                  </a:lnTo>
                  <a:lnTo>
                    <a:pt x="5004867" y="4385795"/>
                  </a:lnTo>
                  <a:lnTo>
                    <a:pt x="0" y="438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2156" t="-15197" b="-12791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5694190" y="10425863"/>
              <a:ext cx="5613299" cy="4982295"/>
            </a:xfrm>
            <a:custGeom>
              <a:avLst/>
              <a:gdLst/>
              <a:ahLst/>
              <a:cxnLst/>
              <a:rect l="l" t="t" r="r" b="b"/>
              <a:pathLst>
                <a:path w="5613299" h="4982295">
                  <a:moveTo>
                    <a:pt x="0" y="0"/>
                  </a:moveTo>
                  <a:lnTo>
                    <a:pt x="5613300" y="0"/>
                  </a:lnTo>
                  <a:lnTo>
                    <a:pt x="5613300" y="4982295"/>
                  </a:lnTo>
                  <a:lnTo>
                    <a:pt x="0" y="49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664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rot="5400000">
              <a:off x="12904567" y="12505603"/>
              <a:ext cx="4984269" cy="865985"/>
            </a:xfrm>
            <a:custGeom>
              <a:avLst/>
              <a:gdLst/>
              <a:ahLst/>
              <a:cxnLst/>
              <a:rect l="l" t="t" r="r" b="b"/>
              <a:pathLst>
                <a:path w="4984269" h="865985">
                  <a:moveTo>
                    <a:pt x="0" y="0"/>
                  </a:moveTo>
                  <a:lnTo>
                    <a:pt x="4984269" y="0"/>
                  </a:lnTo>
                  <a:lnTo>
                    <a:pt x="4984269" y="865985"/>
                  </a:lnTo>
                  <a:lnTo>
                    <a:pt x="0" y="8659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2620" t="-461134" b="-87063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5400000">
              <a:off x="20997953" y="10735399"/>
              <a:ext cx="5004867" cy="4385795"/>
            </a:xfrm>
            <a:custGeom>
              <a:avLst/>
              <a:gdLst/>
              <a:ahLst/>
              <a:cxnLst/>
              <a:rect l="l" t="t" r="r" b="b"/>
              <a:pathLst>
                <a:path w="5004867" h="4385795">
                  <a:moveTo>
                    <a:pt x="0" y="0"/>
                  </a:moveTo>
                  <a:lnTo>
                    <a:pt x="5004868" y="0"/>
                  </a:lnTo>
                  <a:lnTo>
                    <a:pt x="5004868" y="4385795"/>
                  </a:lnTo>
                  <a:lnTo>
                    <a:pt x="0" y="438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2156" t="-15197" b="-12791"/>
              </a:stretch>
            </a:blipFill>
          </p:spPr>
        </p:sp>
      </p:grpSp>
      <p:grpSp>
        <p:nvGrpSpPr>
          <p:cNvPr id="20" name="Group 20"/>
          <p:cNvGrpSpPr/>
          <p:nvPr/>
        </p:nvGrpSpPr>
        <p:grpSpPr>
          <a:xfrm>
            <a:off x="1028700" y="1250750"/>
            <a:ext cx="16677019" cy="8546314"/>
            <a:chOff x="0" y="0"/>
            <a:chExt cx="5637179" cy="2888832"/>
          </a:xfrm>
        </p:grpSpPr>
        <p:sp>
          <p:nvSpPr>
            <p:cNvPr id="21" name="Freeform 21"/>
            <p:cNvSpPr/>
            <p:nvPr/>
          </p:nvSpPr>
          <p:spPr>
            <a:xfrm>
              <a:off x="16510" y="11430"/>
              <a:ext cx="5606699" cy="2864702"/>
            </a:xfrm>
            <a:custGeom>
              <a:avLst/>
              <a:gdLst/>
              <a:ahLst/>
              <a:cxnLst/>
              <a:rect l="l" t="t" r="r" b="b"/>
              <a:pathLst>
                <a:path w="5606699" h="2864702">
                  <a:moveTo>
                    <a:pt x="1270" y="0"/>
                  </a:moveTo>
                  <a:lnTo>
                    <a:pt x="5606699" y="15240"/>
                  </a:lnTo>
                  <a:lnTo>
                    <a:pt x="5574949" y="2864702"/>
                  </a:lnTo>
                  <a:lnTo>
                    <a:pt x="2029182" y="2864702"/>
                  </a:lnTo>
                  <a:lnTo>
                    <a:pt x="0" y="2838032"/>
                  </a:lnTo>
                  <a:lnTo>
                    <a:pt x="11430" y="914877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-1270"/>
              <a:ext cx="5635909" cy="2890102"/>
            </a:xfrm>
            <a:custGeom>
              <a:avLst/>
              <a:gdLst/>
              <a:ahLst/>
              <a:cxnLst/>
              <a:rect l="l" t="t" r="r" b="b"/>
              <a:pathLst>
                <a:path w="5635909" h="2890102">
                  <a:moveTo>
                    <a:pt x="5601619" y="2864702"/>
                  </a:moveTo>
                  <a:cubicBezTo>
                    <a:pt x="5599079" y="2868512"/>
                    <a:pt x="5595269" y="2873592"/>
                    <a:pt x="5591459" y="2877402"/>
                  </a:cubicBezTo>
                  <a:cubicBezTo>
                    <a:pt x="5587649" y="2879942"/>
                    <a:pt x="5582569" y="2882482"/>
                    <a:pt x="5578759" y="2882482"/>
                  </a:cubicBezTo>
                  <a:cubicBezTo>
                    <a:pt x="5406791" y="2881212"/>
                    <a:pt x="5165756" y="2887562"/>
                    <a:pt x="4920257" y="2890102"/>
                  </a:cubicBezTo>
                  <a:cubicBezTo>
                    <a:pt x="4844376" y="2890102"/>
                    <a:pt x="4764031" y="2888832"/>
                    <a:pt x="4688149" y="2888832"/>
                  </a:cubicBezTo>
                  <a:cubicBezTo>
                    <a:pt x="4518532" y="2887562"/>
                    <a:pt x="4348915" y="2886292"/>
                    <a:pt x="4179298" y="2886292"/>
                  </a:cubicBezTo>
                  <a:lnTo>
                    <a:pt x="3625810" y="2886292"/>
                  </a:lnTo>
                  <a:cubicBezTo>
                    <a:pt x="3500829" y="2886292"/>
                    <a:pt x="3380311" y="2885022"/>
                    <a:pt x="3255330" y="2885022"/>
                  </a:cubicBezTo>
                  <a:cubicBezTo>
                    <a:pt x="3148204" y="2885022"/>
                    <a:pt x="3036614" y="2885022"/>
                    <a:pt x="2929487" y="2886292"/>
                  </a:cubicBezTo>
                  <a:lnTo>
                    <a:pt x="2862533" y="2886292"/>
                  </a:lnTo>
                  <a:cubicBezTo>
                    <a:pt x="2706306" y="2885022"/>
                    <a:pt x="965498" y="2883752"/>
                    <a:pt x="809272" y="2881212"/>
                  </a:cubicBezTo>
                  <a:cubicBezTo>
                    <a:pt x="715536" y="2879942"/>
                    <a:pt x="621801" y="2874862"/>
                    <a:pt x="528065" y="2872322"/>
                  </a:cubicBezTo>
                  <a:cubicBezTo>
                    <a:pt x="358447" y="2867242"/>
                    <a:pt x="188830" y="2863432"/>
                    <a:pt x="41910" y="2858352"/>
                  </a:cubicBezTo>
                  <a:cubicBezTo>
                    <a:pt x="33020" y="2857082"/>
                    <a:pt x="24130" y="2854542"/>
                    <a:pt x="16510" y="2850732"/>
                  </a:cubicBezTo>
                  <a:cubicBezTo>
                    <a:pt x="5080" y="2845652"/>
                    <a:pt x="0" y="2834222"/>
                    <a:pt x="1270" y="2814856"/>
                  </a:cubicBezTo>
                  <a:cubicBezTo>
                    <a:pt x="2540" y="2685925"/>
                    <a:pt x="3810" y="2554772"/>
                    <a:pt x="3810" y="2425841"/>
                  </a:cubicBezTo>
                  <a:cubicBezTo>
                    <a:pt x="5080" y="2294687"/>
                    <a:pt x="17780" y="918686"/>
                    <a:pt x="17780" y="787532"/>
                  </a:cubicBezTo>
                  <a:cubicBezTo>
                    <a:pt x="19050" y="660824"/>
                    <a:pt x="20320" y="534117"/>
                    <a:pt x="19050" y="405186"/>
                  </a:cubicBezTo>
                  <a:cubicBezTo>
                    <a:pt x="17780" y="278478"/>
                    <a:pt x="16510" y="153993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5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3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3974"/>
                    <a:pt x="5632099" y="160662"/>
                    <a:pt x="5628289" y="227350"/>
                  </a:cubicBezTo>
                  <a:cubicBezTo>
                    <a:pt x="5624479" y="282924"/>
                    <a:pt x="5623209" y="340720"/>
                    <a:pt x="5621939" y="396294"/>
                  </a:cubicBezTo>
                  <a:cubicBezTo>
                    <a:pt x="5619399" y="489658"/>
                    <a:pt x="5618129" y="583021"/>
                    <a:pt x="5616859" y="676385"/>
                  </a:cubicBezTo>
                  <a:cubicBezTo>
                    <a:pt x="5615589" y="763080"/>
                    <a:pt x="5614319" y="849774"/>
                    <a:pt x="5614319" y="936469"/>
                  </a:cubicBezTo>
                  <a:cubicBezTo>
                    <a:pt x="5614319" y="1080960"/>
                    <a:pt x="5602889" y="2468077"/>
                    <a:pt x="5601619" y="2612568"/>
                  </a:cubicBezTo>
                  <a:cubicBezTo>
                    <a:pt x="5604159" y="2705932"/>
                    <a:pt x="5602889" y="2799295"/>
                    <a:pt x="5601619" y="2864702"/>
                  </a:cubicBezTo>
                  <a:close/>
                  <a:moveTo>
                    <a:pt x="17780" y="2834222"/>
                  </a:moveTo>
                  <a:cubicBezTo>
                    <a:pt x="22860" y="2835492"/>
                    <a:pt x="29210" y="2838032"/>
                    <a:pt x="36830" y="2838032"/>
                  </a:cubicBezTo>
                  <a:cubicBezTo>
                    <a:pt x="184367" y="2843112"/>
                    <a:pt x="367375" y="2848192"/>
                    <a:pt x="545919" y="2852002"/>
                  </a:cubicBezTo>
                  <a:cubicBezTo>
                    <a:pt x="630728" y="2854542"/>
                    <a:pt x="715536" y="2858352"/>
                    <a:pt x="804808" y="2859622"/>
                  </a:cubicBezTo>
                  <a:cubicBezTo>
                    <a:pt x="862836" y="2860892"/>
                    <a:pt x="2505444" y="2857082"/>
                    <a:pt x="2559007" y="2858352"/>
                  </a:cubicBezTo>
                  <a:cubicBezTo>
                    <a:pt x="2652743" y="2859622"/>
                    <a:pt x="2746479" y="2862162"/>
                    <a:pt x="2840215" y="2863432"/>
                  </a:cubicBezTo>
                  <a:cubicBezTo>
                    <a:pt x="2884851" y="2864702"/>
                    <a:pt x="2925023" y="2864702"/>
                    <a:pt x="2969659" y="2864702"/>
                  </a:cubicBezTo>
                  <a:cubicBezTo>
                    <a:pt x="3170522" y="2864702"/>
                    <a:pt x="3366920" y="2863432"/>
                    <a:pt x="3567783" y="2864702"/>
                  </a:cubicBezTo>
                  <a:cubicBezTo>
                    <a:pt x="3643664" y="2864702"/>
                    <a:pt x="3724009" y="2867242"/>
                    <a:pt x="3799891" y="2867242"/>
                  </a:cubicBezTo>
                  <a:cubicBezTo>
                    <a:pt x="3915945" y="2867242"/>
                    <a:pt x="4027535" y="2863432"/>
                    <a:pt x="4143589" y="2863432"/>
                  </a:cubicBezTo>
                  <a:cubicBezTo>
                    <a:pt x="4281961" y="2863432"/>
                    <a:pt x="4415869" y="2864702"/>
                    <a:pt x="4554241" y="2864702"/>
                  </a:cubicBezTo>
                  <a:cubicBezTo>
                    <a:pt x="4737249" y="2864702"/>
                    <a:pt x="4924720" y="2864702"/>
                    <a:pt x="5107729" y="2863432"/>
                  </a:cubicBezTo>
                  <a:cubicBezTo>
                    <a:pt x="5272882" y="2862162"/>
                    <a:pt x="5433572" y="2859622"/>
                    <a:pt x="5563519" y="2857082"/>
                  </a:cubicBezTo>
                  <a:cubicBezTo>
                    <a:pt x="5568599" y="2857082"/>
                    <a:pt x="5573679" y="2854542"/>
                    <a:pt x="5580029" y="2853272"/>
                  </a:cubicBezTo>
                  <a:cubicBezTo>
                    <a:pt x="5580029" y="2840572"/>
                    <a:pt x="5581299" y="2827872"/>
                    <a:pt x="5581299" y="2808187"/>
                  </a:cubicBezTo>
                  <a:lnTo>
                    <a:pt x="5581299" y="2739276"/>
                  </a:lnTo>
                  <a:cubicBezTo>
                    <a:pt x="5582569" y="2625906"/>
                    <a:pt x="5585109" y="2510313"/>
                    <a:pt x="5583839" y="2396943"/>
                  </a:cubicBezTo>
                  <a:cubicBezTo>
                    <a:pt x="5582569" y="2236891"/>
                    <a:pt x="5595269" y="836437"/>
                    <a:pt x="5599079" y="676385"/>
                  </a:cubicBezTo>
                  <a:cubicBezTo>
                    <a:pt x="5601619" y="583021"/>
                    <a:pt x="5604159" y="489657"/>
                    <a:pt x="5604159" y="396294"/>
                  </a:cubicBezTo>
                  <a:cubicBezTo>
                    <a:pt x="5604159" y="318491"/>
                    <a:pt x="5605429" y="242911"/>
                    <a:pt x="5613049" y="167331"/>
                  </a:cubicBezTo>
                  <a:cubicBezTo>
                    <a:pt x="5616859" y="122872"/>
                    <a:pt x="5619399" y="78413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7305"/>
                    <a:pt x="31750" y="158439"/>
                    <a:pt x="34290" y="227350"/>
                  </a:cubicBezTo>
                  <a:cubicBezTo>
                    <a:pt x="36830" y="351835"/>
                    <a:pt x="38100" y="476320"/>
                    <a:pt x="38100" y="600805"/>
                  </a:cubicBezTo>
                  <a:cubicBezTo>
                    <a:pt x="38100" y="680831"/>
                    <a:pt x="36830" y="758634"/>
                    <a:pt x="35560" y="838659"/>
                  </a:cubicBezTo>
                  <a:cubicBezTo>
                    <a:pt x="34290" y="916462"/>
                    <a:pt x="22860" y="2234668"/>
                    <a:pt x="21590" y="2310247"/>
                  </a:cubicBezTo>
                  <a:lnTo>
                    <a:pt x="21590" y="2456962"/>
                  </a:lnTo>
                  <a:cubicBezTo>
                    <a:pt x="21590" y="2568109"/>
                    <a:pt x="20320" y="2681479"/>
                    <a:pt x="20320" y="2792626"/>
                  </a:cubicBezTo>
                  <a:cubicBezTo>
                    <a:pt x="20320" y="2808187"/>
                    <a:pt x="19050" y="2821524"/>
                    <a:pt x="17780" y="2834222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23" name="Freeform 23"/>
          <p:cNvSpPr/>
          <p:nvPr/>
        </p:nvSpPr>
        <p:spPr>
          <a:xfrm flipH="1">
            <a:off x="1342122" y="6268822"/>
            <a:ext cx="2060734" cy="3096731"/>
          </a:xfrm>
          <a:custGeom>
            <a:avLst/>
            <a:gdLst/>
            <a:ahLst/>
            <a:cxnLst/>
            <a:rect l="l" t="t" r="r" b="b"/>
            <a:pathLst>
              <a:path w="2060734" h="3096731">
                <a:moveTo>
                  <a:pt x="2060734" y="0"/>
                </a:moveTo>
                <a:lnTo>
                  <a:pt x="0" y="0"/>
                </a:lnTo>
                <a:lnTo>
                  <a:pt x="0" y="3096731"/>
                </a:lnTo>
                <a:lnTo>
                  <a:pt x="2060734" y="3096731"/>
                </a:lnTo>
                <a:lnTo>
                  <a:pt x="206073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335513" flipH="1">
            <a:off x="787601" y="1033950"/>
            <a:ext cx="2345527" cy="1786865"/>
          </a:xfrm>
          <a:custGeom>
            <a:avLst/>
            <a:gdLst/>
            <a:ahLst/>
            <a:cxnLst/>
            <a:rect l="l" t="t" r="r" b="b"/>
            <a:pathLst>
              <a:path w="2345527" h="1786865">
                <a:moveTo>
                  <a:pt x="2345527" y="0"/>
                </a:moveTo>
                <a:lnTo>
                  <a:pt x="0" y="0"/>
                </a:lnTo>
                <a:lnTo>
                  <a:pt x="0" y="1786865"/>
                </a:lnTo>
                <a:lnTo>
                  <a:pt x="2345527" y="1786865"/>
                </a:lnTo>
                <a:lnTo>
                  <a:pt x="234552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4153717" y="2346125"/>
            <a:ext cx="10675116" cy="7368351"/>
          </a:xfrm>
          <a:custGeom>
            <a:avLst/>
            <a:gdLst/>
            <a:ahLst/>
            <a:cxnLst/>
            <a:rect l="l" t="t" r="r" b="b"/>
            <a:pathLst>
              <a:path w="10675116" h="7368351">
                <a:moveTo>
                  <a:pt x="0" y="0"/>
                </a:moveTo>
                <a:lnTo>
                  <a:pt x="10675116" y="0"/>
                </a:lnTo>
                <a:lnTo>
                  <a:pt x="10675116" y="7368351"/>
                </a:lnTo>
                <a:lnTo>
                  <a:pt x="0" y="73683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644" t="-2866" r="-1201" b="-47583"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5646501" y="1250750"/>
            <a:ext cx="8132571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7200">
                <a:solidFill>
                  <a:srgbClr val="442816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Nguyên vật liệu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2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3707" y="-117427"/>
            <a:ext cx="19269963" cy="11573047"/>
            <a:chOff x="0" y="0"/>
            <a:chExt cx="25693285" cy="15430730"/>
          </a:xfrm>
        </p:grpSpPr>
        <p:sp>
          <p:nvSpPr>
            <p:cNvPr id="3" name="Freeform 3"/>
            <p:cNvSpPr/>
            <p:nvPr/>
          </p:nvSpPr>
          <p:spPr>
            <a:xfrm>
              <a:off x="0" y="5523697"/>
              <a:ext cx="5613299" cy="4982295"/>
            </a:xfrm>
            <a:custGeom>
              <a:avLst/>
              <a:gdLst/>
              <a:ahLst/>
              <a:cxnLst/>
              <a:rect l="l" t="t" r="r" b="b"/>
              <a:pathLst>
                <a:path w="5613299" h="4982295">
                  <a:moveTo>
                    <a:pt x="0" y="0"/>
                  </a:moveTo>
                  <a:lnTo>
                    <a:pt x="5613299" y="0"/>
                  </a:lnTo>
                  <a:lnTo>
                    <a:pt x="5613299" y="4982295"/>
                  </a:lnTo>
                  <a:lnTo>
                    <a:pt x="0" y="49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664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6115" y="10385244"/>
              <a:ext cx="5613299" cy="5045486"/>
            </a:xfrm>
            <a:custGeom>
              <a:avLst/>
              <a:gdLst/>
              <a:ahLst/>
              <a:cxnLst/>
              <a:rect l="l" t="t" r="r" b="b"/>
              <a:pathLst>
                <a:path w="5613299" h="5045486">
                  <a:moveTo>
                    <a:pt x="0" y="0"/>
                  </a:moveTo>
                  <a:lnTo>
                    <a:pt x="5613299" y="0"/>
                  </a:lnTo>
                  <a:lnTo>
                    <a:pt x="5613299" y="5045486"/>
                  </a:lnTo>
                  <a:lnTo>
                    <a:pt x="0" y="50454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1253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415" y="38981"/>
              <a:ext cx="5613299" cy="5613299"/>
            </a:xfrm>
            <a:custGeom>
              <a:avLst/>
              <a:gdLst/>
              <a:ahLst/>
              <a:cxnLst/>
              <a:rect l="l" t="t" r="r" b="b"/>
              <a:pathLst>
                <a:path w="5613299" h="5613299">
                  <a:moveTo>
                    <a:pt x="0" y="0"/>
                  </a:moveTo>
                  <a:lnTo>
                    <a:pt x="5613299" y="0"/>
                  </a:lnTo>
                  <a:lnTo>
                    <a:pt x="5613299" y="5613299"/>
                  </a:lnTo>
                  <a:lnTo>
                    <a:pt x="0" y="5613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flipH="1">
              <a:off x="10001920" y="0"/>
              <a:ext cx="4950986" cy="5613299"/>
            </a:xfrm>
            <a:custGeom>
              <a:avLst/>
              <a:gdLst/>
              <a:ahLst/>
              <a:cxnLst/>
              <a:rect l="l" t="t" r="r" b="b"/>
              <a:pathLst>
                <a:path w="4950986" h="5613299">
                  <a:moveTo>
                    <a:pt x="4950986" y="0"/>
                  </a:moveTo>
                  <a:lnTo>
                    <a:pt x="0" y="0"/>
                  </a:lnTo>
                  <a:lnTo>
                    <a:pt x="0" y="5613299"/>
                  </a:lnTo>
                  <a:lnTo>
                    <a:pt x="4950986" y="5613299"/>
                  </a:lnTo>
                  <a:lnTo>
                    <a:pt x="4950986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3377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5577733" y="0"/>
              <a:ext cx="4950986" cy="5613299"/>
            </a:xfrm>
            <a:custGeom>
              <a:avLst/>
              <a:gdLst/>
              <a:ahLst/>
              <a:cxnLst/>
              <a:rect l="l" t="t" r="r" b="b"/>
              <a:pathLst>
                <a:path w="4950986" h="5613299">
                  <a:moveTo>
                    <a:pt x="0" y="0"/>
                  </a:moveTo>
                  <a:lnTo>
                    <a:pt x="4950986" y="0"/>
                  </a:lnTo>
                  <a:lnTo>
                    <a:pt x="4950986" y="5613299"/>
                  </a:lnTo>
                  <a:lnTo>
                    <a:pt x="0" y="5613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3377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flipH="1">
              <a:off x="14952906" y="25987"/>
              <a:ext cx="4950986" cy="5613299"/>
            </a:xfrm>
            <a:custGeom>
              <a:avLst/>
              <a:gdLst/>
              <a:ahLst/>
              <a:cxnLst/>
              <a:rect l="l" t="t" r="r" b="b"/>
              <a:pathLst>
                <a:path w="4950986" h="5613299">
                  <a:moveTo>
                    <a:pt x="4950986" y="0"/>
                  </a:moveTo>
                  <a:lnTo>
                    <a:pt x="0" y="0"/>
                  </a:lnTo>
                  <a:lnTo>
                    <a:pt x="0" y="5613300"/>
                  </a:lnTo>
                  <a:lnTo>
                    <a:pt x="4950986" y="5613300"/>
                  </a:lnTo>
                  <a:lnTo>
                    <a:pt x="4950986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3377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flipH="1">
              <a:off x="19903892" y="51975"/>
              <a:ext cx="4950986" cy="5613299"/>
            </a:xfrm>
            <a:custGeom>
              <a:avLst/>
              <a:gdLst/>
              <a:ahLst/>
              <a:cxnLst/>
              <a:rect l="l" t="t" r="r" b="b"/>
              <a:pathLst>
                <a:path w="4950986" h="5613299">
                  <a:moveTo>
                    <a:pt x="4950986" y="0"/>
                  </a:moveTo>
                  <a:lnTo>
                    <a:pt x="0" y="0"/>
                  </a:lnTo>
                  <a:lnTo>
                    <a:pt x="0" y="5613299"/>
                  </a:lnTo>
                  <a:lnTo>
                    <a:pt x="4950986" y="5613299"/>
                  </a:lnTo>
                  <a:lnTo>
                    <a:pt x="4950986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3377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4928120" y="5523697"/>
              <a:ext cx="5613299" cy="4982295"/>
            </a:xfrm>
            <a:custGeom>
              <a:avLst/>
              <a:gdLst/>
              <a:ahLst/>
              <a:cxnLst/>
              <a:rect l="l" t="t" r="r" b="b"/>
              <a:pathLst>
                <a:path w="5613299" h="4982295">
                  <a:moveTo>
                    <a:pt x="0" y="0"/>
                  </a:moveTo>
                  <a:lnTo>
                    <a:pt x="5613299" y="0"/>
                  </a:lnTo>
                  <a:lnTo>
                    <a:pt x="5613299" y="4982295"/>
                  </a:lnTo>
                  <a:lnTo>
                    <a:pt x="0" y="49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664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5400000">
              <a:off x="10253378" y="5797961"/>
              <a:ext cx="5004867" cy="4385795"/>
            </a:xfrm>
            <a:custGeom>
              <a:avLst/>
              <a:gdLst/>
              <a:ahLst/>
              <a:cxnLst/>
              <a:rect l="l" t="t" r="r" b="b"/>
              <a:pathLst>
                <a:path w="5004867" h="4385795">
                  <a:moveTo>
                    <a:pt x="0" y="0"/>
                  </a:moveTo>
                  <a:lnTo>
                    <a:pt x="5004868" y="0"/>
                  </a:lnTo>
                  <a:lnTo>
                    <a:pt x="5004868" y="4385795"/>
                  </a:lnTo>
                  <a:lnTo>
                    <a:pt x="0" y="438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2156" t="-15197" b="-12791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5679191" y="5523697"/>
              <a:ext cx="5613299" cy="4982295"/>
            </a:xfrm>
            <a:custGeom>
              <a:avLst/>
              <a:gdLst/>
              <a:ahLst/>
              <a:cxnLst/>
              <a:rect l="l" t="t" r="r" b="b"/>
              <a:pathLst>
                <a:path w="5613299" h="4982295">
                  <a:moveTo>
                    <a:pt x="0" y="0"/>
                  </a:moveTo>
                  <a:lnTo>
                    <a:pt x="5613299" y="0"/>
                  </a:lnTo>
                  <a:lnTo>
                    <a:pt x="5613299" y="4982295"/>
                  </a:lnTo>
                  <a:lnTo>
                    <a:pt x="0" y="49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664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5400000">
              <a:off x="12889567" y="7603437"/>
              <a:ext cx="4984269" cy="865985"/>
            </a:xfrm>
            <a:custGeom>
              <a:avLst/>
              <a:gdLst/>
              <a:ahLst/>
              <a:cxnLst/>
              <a:rect l="l" t="t" r="r" b="b"/>
              <a:pathLst>
                <a:path w="4984269" h="865985">
                  <a:moveTo>
                    <a:pt x="0" y="0"/>
                  </a:moveTo>
                  <a:lnTo>
                    <a:pt x="4984269" y="0"/>
                  </a:lnTo>
                  <a:lnTo>
                    <a:pt x="4984269" y="865985"/>
                  </a:lnTo>
                  <a:lnTo>
                    <a:pt x="0" y="8659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2620" t="-461134" b="-87063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5400000">
              <a:off x="20982954" y="5833233"/>
              <a:ext cx="5004867" cy="4385795"/>
            </a:xfrm>
            <a:custGeom>
              <a:avLst/>
              <a:gdLst/>
              <a:ahLst/>
              <a:cxnLst/>
              <a:rect l="l" t="t" r="r" b="b"/>
              <a:pathLst>
                <a:path w="5004867" h="4385795">
                  <a:moveTo>
                    <a:pt x="0" y="0"/>
                  </a:moveTo>
                  <a:lnTo>
                    <a:pt x="5004867" y="0"/>
                  </a:lnTo>
                  <a:lnTo>
                    <a:pt x="5004867" y="4385795"/>
                  </a:lnTo>
                  <a:lnTo>
                    <a:pt x="0" y="438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2156" t="-15197" b="-12791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4943119" y="10425863"/>
              <a:ext cx="5613299" cy="4982295"/>
            </a:xfrm>
            <a:custGeom>
              <a:avLst/>
              <a:gdLst/>
              <a:ahLst/>
              <a:cxnLst/>
              <a:rect l="l" t="t" r="r" b="b"/>
              <a:pathLst>
                <a:path w="5613299" h="4982295">
                  <a:moveTo>
                    <a:pt x="0" y="0"/>
                  </a:moveTo>
                  <a:lnTo>
                    <a:pt x="5613299" y="0"/>
                  </a:lnTo>
                  <a:lnTo>
                    <a:pt x="5613299" y="4982295"/>
                  </a:lnTo>
                  <a:lnTo>
                    <a:pt x="0" y="49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664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5400000">
              <a:off x="10268378" y="10700127"/>
              <a:ext cx="5004867" cy="4385795"/>
            </a:xfrm>
            <a:custGeom>
              <a:avLst/>
              <a:gdLst/>
              <a:ahLst/>
              <a:cxnLst/>
              <a:rect l="l" t="t" r="r" b="b"/>
              <a:pathLst>
                <a:path w="5004867" h="4385795">
                  <a:moveTo>
                    <a:pt x="0" y="0"/>
                  </a:moveTo>
                  <a:lnTo>
                    <a:pt x="5004867" y="0"/>
                  </a:lnTo>
                  <a:lnTo>
                    <a:pt x="5004867" y="4385795"/>
                  </a:lnTo>
                  <a:lnTo>
                    <a:pt x="0" y="438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2156" t="-15197" b="-12791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5694190" y="10425863"/>
              <a:ext cx="5613299" cy="4982295"/>
            </a:xfrm>
            <a:custGeom>
              <a:avLst/>
              <a:gdLst/>
              <a:ahLst/>
              <a:cxnLst/>
              <a:rect l="l" t="t" r="r" b="b"/>
              <a:pathLst>
                <a:path w="5613299" h="4982295">
                  <a:moveTo>
                    <a:pt x="0" y="0"/>
                  </a:moveTo>
                  <a:lnTo>
                    <a:pt x="5613300" y="0"/>
                  </a:lnTo>
                  <a:lnTo>
                    <a:pt x="5613300" y="4982295"/>
                  </a:lnTo>
                  <a:lnTo>
                    <a:pt x="0" y="49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664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rot="5400000">
              <a:off x="12904567" y="12505603"/>
              <a:ext cx="4984269" cy="865985"/>
            </a:xfrm>
            <a:custGeom>
              <a:avLst/>
              <a:gdLst/>
              <a:ahLst/>
              <a:cxnLst/>
              <a:rect l="l" t="t" r="r" b="b"/>
              <a:pathLst>
                <a:path w="4984269" h="865985">
                  <a:moveTo>
                    <a:pt x="0" y="0"/>
                  </a:moveTo>
                  <a:lnTo>
                    <a:pt x="4984269" y="0"/>
                  </a:lnTo>
                  <a:lnTo>
                    <a:pt x="4984269" y="865985"/>
                  </a:lnTo>
                  <a:lnTo>
                    <a:pt x="0" y="8659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2620" t="-461134" b="-87063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5400000">
              <a:off x="20997953" y="10735399"/>
              <a:ext cx="5004867" cy="4385795"/>
            </a:xfrm>
            <a:custGeom>
              <a:avLst/>
              <a:gdLst/>
              <a:ahLst/>
              <a:cxnLst/>
              <a:rect l="l" t="t" r="r" b="b"/>
              <a:pathLst>
                <a:path w="5004867" h="4385795">
                  <a:moveTo>
                    <a:pt x="0" y="0"/>
                  </a:moveTo>
                  <a:lnTo>
                    <a:pt x="5004868" y="0"/>
                  </a:lnTo>
                  <a:lnTo>
                    <a:pt x="5004868" y="4385795"/>
                  </a:lnTo>
                  <a:lnTo>
                    <a:pt x="0" y="438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2156" t="-15197" b="-12791"/>
              </a:stretch>
            </a:blipFill>
          </p:spPr>
        </p:sp>
      </p:grpSp>
      <p:grpSp>
        <p:nvGrpSpPr>
          <p:cNvPr id="20" name="Group 20"/>
          <p:cNvGrpSpPr/>
          <p:nvPr/>
        </p:nvGrpSpPr>
        <p:grpSpPr>
          <a:xfrm>
            <a:off x="1028700" y="438002"/>
            <a:ext cx="16677019" cy="9359063"/>
            <a:chOff x="0" y="0"/>
            <a:chExt cx="5637179" cy="3163558"/>
          </a:xfrm>
        </p:grpSpPr>
        <p:sp>
          <p:nvSpPr>
            <p:cNvPr id="21" name="Freeform 21"/>
            <p:cNvSpPr/>
            <p:nvPr/>
          </p:nvSpPr>
          <p:spPr>
            <a:xfrm>
              <a:off x="16510" y="11430"/>
              <a:ext cx="5606699" cy="3139428"/>
            </a:xfrm>
            <a:custGeom>
              <a:avLst/>
              <a:gdLst/>
              <a:ahLst/>
              <a:cxnLst/>
              <a:rect l="l" t="t" r="r" b="b"/>
              <a:pathLst>
                <a:path w="5606699" h="3139428">
                  <a:moveTo>
                    <a:pt x="1270" y="0"/>
                  </a:moveTo>
                  <a:lnTo>
                    <a:pt x="5606699" y="15240"/>
                  </a:lnTo>
                  <a:lnTo>
                    <a:pt x="5574949" y="3139428"/>
                  </a:lnTo>
                  <a:lnTo>
                    <a:pt x="2029182" y="3139428"/>
                  </a:lnTo>
                  <a:lnTo>
                    <a:pt x="0" y="3112758"/>
                  </a:lnTo>
                  <a:lnTo>
                    <a:pt x="11430" y="1000187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-1270"/>
              <a:ext cx="5635909" cy="3164828"/>
            </a:xfrm>
            <a:custGeom>
              <a:avLst/>
              <a:gdLst/>
              <a:ahLst/>
              <a:cxnLst/>
              <a:rect l="l" t="t" r="r" b="b"/>
              <a:pathLst>
                <a:path w="5635909" h="3164828">
                  <a:moveTo>
                    <a:pt x="5601619" y="3139428"/>
                  </a:moveTo>
                  <a:cubicBezTo>
                    <a:pt x="5599079" y="3143238"/>
                    <a:pt x="5595269" y="3148318"/>
                    <a:pt x="5591459" y="3152128"/>
                  </a:cubicBezTo>
                  <a:cubicBezTo>
                    <a:pt x="5587649" y="3154668"/>
                    <a:pt x="5582569" y="3157208"/>
                    <a:pt x="5578759" y="3157208"/>
                  </a:cubicBezTo>
                  <a:cubicBezTo>
                    <a:pt x="5406791" y="3155938"/>
                    <a:pt x="5165756" y="3162288"/>
                    <a:pt x="4920257" y="3164828"/>
                  </a:cubicBezTo>
                  <a:cubicBezTo>
                    <a:pt x="4844376" y="3164828"/>
                    <a:pt x="4764031" y="3163558"/>
                    <a:pt x="4688149" y="3163558"/>
                  </a:cubicBezTo>
                  <a:cubicBezTo>
                    <a:pt x="4518532" y="3162288"/>
                    <a:pt x="4348915" y="3161018"/>
                    <a:pt x="4179298" y="3161018"/>
                  </a:cubicBezTo>
                  <a:lnTo>
                    <a:pt x="3625810" y="3161018"/>
                  </a:lnTo>
                  <a:cubicBezTo>
                    <a:pt x="3500829" y="3161018"/>
                    <a:pt x="3380311" y="3159748"/>
                    <a:pt x="3255330" y="3159748"/>
                  </a:cubicBezTo>
                  <a:cubicBezTo>
                    <a:pt x="3148204" y="3159748"/>
                    <a:pt x="3036614" y="3159748"/>
                    <a:pt x="2929487" y="3161018"/>
                  </a:cubicBezTo>
                  <a:lnTo>
                    <a:pt x="2862533" y="3161018"/>
                  </a:lnTo>
                  <a:cubicBezTo>
                    <a:pt x="2706306" y="3159748"/>
                    <a:pt x="965498" y="3158478"/>
                    <a:pt x="809272" y="3155938"/>
                  </a:cubicBezTo>
                  <a:cubicBezTo>
                    <a:pt x="715536" y="3154668"/>
                    <a:pt x="621801" y="3149588"/>
                    <a:pt x="528065" y="3147048"/>
                  </a:cubicBezTo>
                  <a:cubicBezTo>
                    <a:pt x="358447" y="3141968"/>
                    <a:pt x="188830" y="3138158"/>
                    <a:pt x="41910" y="3133078"/>
                  </a:cubicBezTo>
                  <a:cubicBezTo>
                    <a:pt x="33020" y="3131808"/>
                    <a:pt x="24130" y="3129268"/>
                    <a:pt x="16510" y="3125458"/>
                  </a:cubicBezTo>
                  <a:cubicBezTo>
                    <a:pt x="5080" y="3120378"/>
                    <a:pt x="0" y="3108948"/>
                    <a:pt x="1270" y="3088621"/>
                  </a:cubicBezTo>
                  <a:cubicBezTo>
                    <a:pt x="2540" y="2946816"/>
                    <a:pt x="3810" y="2802566"/>
                    <a:pt x="3810" y="2660760"/>
                  </a:cubicBezTo>
                  <a:cubicBezTo>
                    <a:pt x="5080" y="2516510"/>
                    <a:pt x="17780" y="1003107"/>
                    <a:pt x="17780" y="858857"/>
                  </a:cubicBezTo>
                  <a:cubicBezTo>
                    <a:pt x="19050" y="719497"/>
                    <a:pt x="20320" y="580137"/>
                    <a:pt x="19050" y="438332"/>
                  </a:cubicBezTo>
                  <a:cubicBezTo>
                    <a:pt x="17780" y="298971"/>
                    <a:pt x="16510" y="162056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5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3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6043"/>
                    <a:pt x="5632099" y="169391"/>
                    <a:pt x="5628289" y="242738"/>
                  </a:cubicBezTo>
                  <a:cubicBezTo>
                    <a:pt x="5624479" y="303861"/>
                    <a:pt x="5623209" y="367429"/>
                    <a:pt x="5621939" y="428552"/>
                  </a:cubicBezTo>
                  <a:cubicBezTo>
                    <a:pt x="5619399" y="531238"/>
                    <a:pt x="5618129" y="633925"/>
                    <a:pt x="5616859" y="736611"/>
                  </a:cubicBezTo>
                  <a:cubicBezTo>
                    <a:pt x="5615589" y="831963"/>
                    <a:pt x="5614319" y="927315"/>
                    <a:pt x="5614319" y="1022666"/>
                  </a:cubicBezTo>
                  <a:cubicBezTo>
                    <a:pt x="5614319" y="1181586"/>
                    <a:pt x="5602889" y="2707214"/>
                    <a:pt x="5601619" y="2866133"/>
                  </a:cubicBezTo>
                  <a:cubicBezTo>
                    <a:pt x="5604159" y="2968820"/>
                    <a:pt x="5602889" y="3071506"/>
                    <a:pt x="5601619" y="3139428"/>
                  </a:cubicBezTo>
                  <a:close/>
                  <a:moveTo>
                    <a:pt x="17780" y="3108948"/>
                  </a:moveTo>
                  <a:cubicBezTo>
                    <a:pt x="22860" y="3110218"/>
                    <a:pt x="29210" y="3112758"/>
                    <a:pt x="36830" y="3112758"/>
                  </a:cubicBezTo>
                  <a:cubicBezTo>
                    <a:pt x="184367" y="3117838"/>
                    <a:pt x="367375" y="3122918"/>
                    <a:pt x="545919" y="3126728"/>
                  </a:cubicBezTo>
                  <a:cubicBezTo>
                    <a:pt x="630728" y="3129268"/>
                    <a:pt x="715536" y="3133078"/>
                    <a:pt x="804808" y="3134348"/>
                  </a:cubicBezTo>
                  <a:cubicBezTo>
                    <a:pt x="862836" y="3135618"/>
                    <a:pt x="2505444" y="3131808"/>
                    <a:pt x="2559007" y="3133078"/>
                  </a:cubicBezTo>
                  <a:cubicBezTo>
                    <a:pt x="2652743" y="3134348"/>
                    <a:pt x="2746479" y="3136888"/>
                    <a:pt x="2840215" y="3138158"/>
                  </a:cubicBezTo>
                  <a:cubicBezTo>
                    <a:pt x="2884851" y="3139428"/>
                    <a:pt x="2925023" y="3139428"/>
                    <a:pt x="2969659" y="3139428"/>
                  </a:cubicBezTo>
                  <a:cubicBezTo>
                    <a:pt x="3170522" y="3139428"/>
                    <a:pt x="3366920" y="3138158"/>
                    <a:pt x="3567783" y="3139428"/>
                  </a:cubicBezTo>
                  <a:cubicBezTo>
                    <a:pt x="3643664" y="3139428"/>
                    <a:pt x="3724009" y="3141968"/>
                    <a:pt x="3799891" y="3141968"/>
                  </a:cubicBezTo>
                  <a:cubicBezTo>
                    <a:pt x="3915945" y="3141968"/>
                    <a:pt x="4027535" y="3138158"/>
                    <a:pt x="4143589" y="3138158"/>
                  </a:cubicBezTo>
                  <a:cubicBezTo>
                    <a:pt x="4281961" y="3138158"/>
                    <a:pt x="4415869" y="3139428"/>
                    <a:pt x="4554241" y="3139428"/>
                  </a:cubicBezTo>
                  <a:cubicBezTo>
                    <a:pt x="4737249" y="3139428"/>
                    <a:pt x="4924720" y="3139428"/>
                    <a:pt x="5107729" y="3138158"/>
                  </a:cubicBezTo>
                  <a:cubicBezTo>
                    <a:pt x="5272882" y="3136888"/>
                    <a:pt x="5433572" y="3134348"/>
                    <a:pt x="5563519" y="3131808"/>
                  </a:cubicBezTo>
                  <a:cubicBezTo>
                    <a:pt x="5568599" y="3131808"/>
                    <a:pt x="5573679" y="3129268"/>
                    <a:pt x="5580029" y="3127998"/>
                  </a:cubicBezTo>
                  <a:cubicBezTo>
                    <a:pt x="5580029" y="3115298"/>
                    <a:pt x="5581299" y="3102598"/>
                    <a:pt x="5581299" y="3081286"/>
                  </a:cubicBezTo>
                  <a:lnTo>
                    <a:pt x="5581299" y="3005493"/>
                  </a:lnTo>
                  <a:cubicBezTo>
                    <a:pt x="5582569" y="2880803"/>
                    <a:pt x="5585109" y="2753667"/>
                    <a:pt x="5583839" y="2628976"/>
                  </a:cubicBezTo>
                  <a:cubicBezTo>
                    <a:pt x="5582569" y="2452942"/>
                    <a:pt x="5595269" y="912645"/>
                    <a:pt x="5599079" y="736611"/>
                  </a:cubicBezTo>
                  <a:cubicBezTo>
                    <a:pt x="5601619" y="633925"/>
                    <a:pt x="5604159" y="531238"/>
                    <a:pt x="5604159" y="428552"/>
                  </a:cubicBezTo>
                  <a:cubicBezTo>
                    <a:pt x="5604159" y="342980"/>
                    <a:pt x="5605429" y="259852"/>
                    <a:pt x="5613049" y="176725"/>
                  </a:cubicBezTo>
                  <a:cubicBezTo>
                    <a:pt x="5616859" y="127827"/>
                    <a:pt x="5619399" y="78929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8708"/>
                    <a:pt x="31750" y="166946"/>
                    <a:pt x="34290" y="242738"/>
                  </a:cubicBezTo>
                  <a:cubicBezTo>
                    <a:pt x="36830" y="379653"/>
                    <a:pt x="38100" y="516569"/>
                    <a:pt x="38100" y="653484"/>
                  </a:cubicBezTo>
                  <a:cubicBezTo>
                    <a:pt x="38100" y="741501"/>
                    <a:pt x="36830" y="827073"/>
                    <a:pt x="35560" y="915090"/>
                  </a:cubicBezTo>
                  <a:cubicBezTo>
                    <a:pt x="34290" y="1000662"/>
                    <a:pt x="22860" y="2450497"/>
                    <a:pt x="21590" y="2533624"/>
                  </a:cubicBezTo>
                  <a:lnTo>
                    <a:pt x="21590" y="2694989"/>
                  </a:lnTo>
                  <a:cubicBezTo>
                    <a:pt x="21590" y="2817235"/>
                    <a:pt x="20320" y="2941925"/>
                    <a:pt x="20320" y="3064171"/>
                  </a:cubicBezTo>
                  <a:cubicBezTo>
                    <a:pt x="20320" y="3081286"/>
                    <a:pt x="19050" y="3095955"/>
                    <a:pt x="17780" y="3108948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23" name="Freeform 23"/>
          <p:cNvSpPr/>
          <p:nvPr/>
        </p:nvSpPr>
        <p:spPr>
          <a:xfrm flipH="1">
            <a:off x="1342122" y="6268822"/>
            <a:ext cx="2060734" cy="3096731"/>
          </a:xfrm>
          <a:custGeom>
            <a:avLst/>
            <a:gdLst/>
            <a:ahLst/>
            <a:cxnLst/>
            <a:rect l="l" t="t" r="r" b="b"/>
            <a:pathLst>
              <a:path w="2060734" h="3096731">
                <a:moveTo>
                  <a:pt x="2060734" y="0"/>
                </a:moveTo>
                <a:lnTo>
                  <a:pt x="0" y="0"/>
                </a:lnTo>
                <a:lnTo>
                  <a:pt x="0" y="3096731"/>
                </a:lnTo>
                <a:lnTo>
                  <a:pt x="2060734" y="3096731"/>
                </a:lnTo>
                <a:lnTo>
                  <a:pt x="206073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335513" flipH="1">
            <a:off x="787601" y="1033950"/>
            <a:ext cx="2345527" cy="1786865"/>
          </a:xfrm>
          <a:custGeom>
            <a:avLst/>
            <a:gdLst/>
            <a:ahLst/>
            <a:cxnLst/>
            <a:rect l="l" t="t" r="r" b="b"/>
            <a:pathLst>
              <a:path w="2345527" h="1786865">
                <a:moveTo>
                  <a:pt x="2345527" y="0"/>
                </a:moveTo>
                <a:lnTo>
                  <a:pt x="0" y="0"/>
                </a:lnTo>
                <a:lnTo>
                  <a:pt x="0" y="1786865"/>
                </a:lnTo>
                <a:lnTo>
                  <a:pt x="2345527" y="1786865"/>
                </a:lnTo>
                <a:lnTo>
                  <a:pt x="234552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4015552" y="1758214"/>
            <a:ext cx="6053825" cy="7607339"/>
          </a:xfrm>
          <a:custGeom>
            <a:avLst/>
            <a:gdLst/>
            <a:ahLst/>
            <a:cxnLst/>
            <a:rect l="l" t="t" r="r" b="b"/>
            <a:pathLst>
              <a:path w="6053825" h="7607339">
                <a:moveTo>
                  <a:pt x="0" y="0"/>
                </a:moveTo>
                <a:lnTo>
                  <a:pt x="6053825" y="0"/>
                </a:lnTo>
                <a:lnTo>
                  <a:pt x="6053825" y="7607339"/>
                </a:lnTo>
                <a:lnTo>
                  <a:pt x="0" y="76073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052" b="-3052"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4557840" y="481012"/>
            <a:ext cx="9618739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7200">
                <a:solidFill>
                  <a:srgbClr val="442816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Các bước tiến hành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502003" y="3241368"/>
            <a:ext cx="6757297" cy="1674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5"/>
              </a:lnSpc>
            </a:pPr>
            <a:r>
              <a:rPr lang="en-US" sz="4805">
                <a:solidFill>
                  <a:srgbClr val="442816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Bước 1: </a:t>
            </a:r>
          </a:p>
          <a:p>
            <a:pPr algn="ctr">
              <a:lnSpc>
                <a:spcPts val="6775"/>
              </a:lnSpc>
            </a:pPr>
            <a:r>
              <a:rPr lang="en-US" sz="4805">
                <a:solidFill>
                  <a:srgbClr val="442816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Rót nước vào hai cốc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2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3707" y="-117427"/>
            <a:ext cx="19269963" cy="11573047"/>
            <a:chOff x="0" y="0"/>
            <a:chExt cx="25693285" cy="15430730"/>
          </a:xfrm>
        </p:grpSpPr>
        <p:sp>
          <p:nvSpPr>
            <p:cNvPr id="3" name="Freeform 3"/>
            <p:cNvSpPr/>
            <p:nvPr/>
          </p:nvSpPr>
          <p:spPr>
            <a:xfrm>
              <a:off x="0" y="5523697"/>
              <a:ext cx="5613299" cy="4982295"/>
            </a:xfrm>
            <a:custGeom>
              <a:avLst/>
              <a:gdLst/>
              <a:ahLst/>
              <a:cxnLst/>
              <a:rect l="l" t="t" r="r" b="b"/>
              <a:pathLst>
                <a:path w="5613299" h="4982295">
                  <a:moveTo>
                    <a:pt x="0" y="0"/>
                  </a:moveTo>
                  <a:lnTo>
                    <a:pt x="5613299" y="0"/>
                  </a:lnTo>
                  <a:lnTo>
                    <a:pt x="5613299" y="4982295"/>
                  </a:lnTo>
                  <a:lnTo>
                    <a:pt x="0" y="49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664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6115" y="10385244"/>
              <a:ext cx="5613299" cy="5045486"/>
            </a:xfrm>
            <a:custGeom>
              <a:avLst/>
              <a:gdLst/>
              <a:ahLst/>
              <a:cxnLst/>
              <a:rect l="l" t="t" r="r" b="b"/>
              <a:pathLst>
                <a:path w="5613299" h="5045486">
                  <a:moveTo>
                    <a:pt x="0" y="0"/>
                  </a:moveTo>
                  <a:lnTo>
                    <a:pt x="5613299" y="0"/>
                  </a:lnTo>
                  <a:lnTo>
                    <a:pt x="5613299" y="5045486"/>
                  </a:lnTo>
                  <a:lnTo>
                    <a:pt x="0" y="50454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1253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415" y="38981"/>
              <a:ext cx="5613299" cy="5613299"/>
            </a:xfrm>
            <a:custGeom>
              <a:avLst/>
              <a:gdLst/>
              <a:ahLst/>
              <a:cxnLst/>
              <a:rect l="l" t="t" r="r" b="b"/>
              <a:pathLst>
                <a:path w="5613299" h="5613299">
                  <a:moveTo>
                    <a:pt x="0" y="0"/>
                  </a:moveTo>
                  <a:lnTo>
                    <a:pt x="5613299" y="0"/>
                  </a:lnTo>
                  <a:lnTo>
                    <a:pt x="5613299" y="5613299"/>
                  </a:lnTo>
                  <a:lnTo>
                    <a:pt x="0" y="5613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flipH="1">
              <a:off x="10001920" y="0"/>
              <a:ext cx="4950986" cy="5613299"/>
            </a:xfrm>
            <a:custGeom>
              <a:avLst/>
              <a:gdLst/>
              <a:ahLst/>
              <a:cxnLst/>
              <a:rect l="l" t="t" r="r" b="b"/>
              <a:pathLst>
                <a:path w="4950986" h="5613299">
                  <a:moveTo>
                    <a:pt x="4950986" y="0"/>
                  </a:moveTo>
                  <a:lnTo>
                    <a:pt x="0" y="0"/>
                  </a:lnTo>
                  <a:lnTo>
                    <a:pt x="0" y="5613299"/>
                  </a:lnTo>
                  <a:lnTo>
                    <a:pt x="4950986" y="5613299"/>
                  </a:lnTo>
                  <a:lnTo>
                    <a:pt x="4950986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3377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5577733" y="0"/>
              <a:ext cx="4950986" cy="5613299"/>
            </a:xfrm>
            <a:custGeom>
              <a:avLst/>
              <a:gdLst/>
              <a:ahLst/>
              <a:cxnLst/>
              <a:rect l="l" t="t" r="r" b="b"/>
              <a:pathLst>
                <a:path w="4950986" h="5613299">
                  <a:moveTo>
                    <a:pt x="0" y="0"/>
                  </a:moveTo>
                  <a:lnTo>
                    <a:pt x="4950986" y="0"/>
                  </a:lnTo>
                  <a:lnTo>
                    <a:pt x="4950986" y="5613299"/>
                  </a:lnTo>
                  <a:lnTo>
                    <a:pt x="0" y="5613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3377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flipH="1">
              <a:off x="14952906" y="25987"/>
              <a:ext cx="4950986" cy="5613299"/>
            </a:xfrm>
            <a:custGeom>
              <a:avLst/>
              <a:gdLst/>
              <a:ahLst/>
              <a:cxnLst/>
              <a:rect l="l" t="t" r="r" b="b"/>
              <a:pathLst>
                <a:path w="4950986" h="5613299">
                  <a:moveTo>
                    <a:pt x="4950986" y="0"/>
                  </a:moveTo>
                  <a:lnTo>
                    <a:pt x="0" y="0"/>
                  </a:lnTo>
                  <a:lnTo>
                    <a:pt x="0" y="5613300"/>
                  </a:lnTo>
                  <a:lnTo>
                    <a:pt x="4950986" y="5613300"/>
                  </a:lnTo>
                  <a:lnTo>
                    <a:pt x="4950986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3377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flipH="1">
              <a:off x="19903892" y="51975"/>
              <a:ext cx="4950986" cy="5613299"/>
            </a:xfrm>
            <a:custGeom>
              <a:avLst/>
              <a:gdLst/>
              <a:ahLst/>
              <a:cxnLst/>
              <a:rect l="l" t="t" r="r" b="b"/>
              <a:pathLst>
                <a:path w="4950986" h="5613299">
                  <a:moveTo>
                    <a:pt x="4950986" y="0"/>
                  </a:moveTo>
                  <a:lnTo>
                    <a:pt x="0" y="0"/>
                  </a:lnTo>
                  <a:lnTo>
                    <a:pt x="0" y="5613299"/>
                  </a:lnTo>
                  <a:lnTo>
                    <a:pt x="4950986" y="5613299"/>
                  </a:lnTo>
                  <a:lnTo>
                    <a:pt x="4950986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3377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4928120" y="5523697"/>
              <a:ext cx="5613299" cy="4982295"/>
            </a:xfrm>
            <a:custGeom>
              <a:avLst/>
              <a:gdLst/>
              <a:ahLst/>
              <a:cxnLst/>
              <a:rect l="l" t="t" r="r" b="b"/>
              <a:pathLst>
                <a:path w="5613299" h="4982295">
                  <a:moveTo>
                    <a:pt x="0" y="0"/>
                  </a:moveTo>
                  <a:lnTo>
                    <a:pt x="5613299" y="0"/>
                  </a:lnTo>
                  <a:lnTo>
                    <a:pt x="5613299" y="4982295"/>
                  </a:lnTo>
                  <a:lnTo>
                    <a:pt x="0" y="49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664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5400000">
              <a:off x="10253378" y="5797961"/>
              <a:ext cx="5004867" cy="4385795"/>
            </a:xfrm>
            <a:custGeom>
              <a:avLst/>
              <a:gdLst/>
              <a:ahLst/>
              <a:cxnLst/>
              <a:rect l="l" t="t" r="r" b="b"/>
              <a:pathLst>
                <a:path w="5004867" h="4385795">
                  <a:moveTo>
                    <a:pt x="0" y="0"/>
                  </a:moveTo>
                  <a:lnTo>
                    <a:pt x="5004868" y="0"/>
                  </a:lnTo>
                  <a:lnTo>
                    <a:pt x="5004868" y="4385795"/>
                  </a:lnTo>
                  <a:lnTo>
                    <a:pt x="0" y="438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2156" t="-15197" b="-12791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5679191" y="5523697"/>
              <a:ext cx="5613299" cy="4982295"/>
            </a:xfrm>
            <a:custGeom>
              <a:avLst/>
              <a:gdLst/>
              <a:ahLst/>
              <a:cxnLst/>
              <a:rect l="l" t="t" r="r" b="b"/>
              <a:pathLst>
                <a:path w="5613299" h="4982295">
                  <a:moveTo>
                    <a:pt x="0" y="0"/>
                  </a:moveTo>
                  <a:lnTo>
                    <a:pt x="5613299" y="0"/>
                  </a:lnTo>
                  <a:lnTo>
                    <a:pt x="5613299" y="4982295"/>
                  </a:lnTo>
                  <a:lnTo>
                    <a:pt x="0" y="49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664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5400000">
              <a:off x="12889567" y="7603437"/>
              <a:ext cx="4984269" cy="865985"/>
            </a:xfrm>
            <a:custGeom>
              <a:avLst/>
              <a:gdLst/>
              <a:ahLst/>
              <a:cxnLst/>
              <a:rect l="l" t="t" r="r" b="b"/>
              <a:pathLst>
                <a:path w="4984269" h="865985">
                  <a:moveTo>
                    <a:pt x="0" y="0"/>
                  </a:moveTo>
                  <a:lnTo>
                    <a:pt x="4984269" y="0"/>
                  </a:lnTo>
                  <a:lnTo>
                    <a:pt x="4984269" y="865985"/>
                  </a:lnTo>
                  <a:lnTo>
                    <a:pt x="0" y="8659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2620" t="-461134" b="-87063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5400000">
              <a:off x="20982954" y="5833233"/>
              <a:ext cx="5004867" cy="4385795"/>
            </a:xfrm>
            <a:custGeom>
              <a:avLst/>
              <a:gdLst/>
              <a:ahLst/>
              <a:cxnLst/>
              <a:rect l="l" t="t" r="r" b="b"/>
              <a:pathLst>
                <a:path w="5004867" h="4385795">
                  <a:moveTo>
                    <a:pt x="0" y="0"/>
                  </a:moveTo>
                  <a:lnTo>
                    <a:pt x="5004867" y="0"/>
                  </a:lnTo>
                  <a:lnTo>
                    <a:pt x="5004867" y="4385795"/>
                  </a:lnTo>
                  <a:lnTo>
                    <a:pt x="0" y="438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2156" t="-15197" b="-12791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4943119" y="10425863"/>
              <a:ext cx="5613299" cy="4982295"/>
            </a:xfrm>
            <a:custGeom>
              <a:avLst/>
              <a:gdLst/>
              <a:ahLst/>
              <a:cxnLst/>
              <a:rect l="l" t="t" r="r" b="b"/>
              <a:pathLst>
                <a:path w="5613299" h="4982295">
                  <a:moveTo>
                    <a:pt x="0" y="0"/>
                  </a:moveTo>
                  <a:lnTo>
                    <a:pt x="5613299" y="0"/>
                  </a:lnTo>
                  <a:lnTo>
                    <a:pt x="5613299" y="4982295"/>
                  </a:lnTo>
                  <a:lnTo>
                    <a:pt x="0" y="49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664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5400000">
              <a:off x="10268378" y="10700127"/>
              <a:ext cx="5004867" cy="4385795"/>
            </a:xfrm>
            <a:custGeom>
              <a:avLst/>
              <a:gdLst/>
              <a:ahLst/>
              <a:cxnLst/>
              <a:rect l="l" t="t" r="r" b="b"/>
              <a:pathLst>
                <a:path w="5004867" h="4385795">
                  <a:moveTo>
                    <a:pt x="0" y="0"/>
                  </a:moveTo>
                  <a:lnTo>
                    <a:pt x="5004867" y="0"/>
                  </a:lnTo>
                  <a:lnTo>
                    <a:pt x="5004867" y="4385795"/>
                  </a:lnTo>
                  <a:lnTo>
                    <a:pt x="0" y="438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2156" t="-15197" b="-12791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5694190" y="10425863"/>
              <a:ext cx="5613299" cy="4982295"/>
            </a:xfrm>
            <a:custGeom>
              <a:avLst/>
              <a:gdLst/>
              <a:ahLst/>
              <a:cxnLst/>
              <a:rect l="l" t="t" r="r" b="b"/>
              <a:pathLst>
                <a:path w="5613299" h="4982295">
                  <a:moveTo>
                    <a:pt x="0" y="0"/>
                  </a:moveTo>
                  <a:lnTo>
                    <a:pt x="5613300" y="0"/>
                  </a:lnTo>
                  <a:lnTo>
                    <a:pt x="5613300" y="4982295"/>
                  </a:lnTo>
                  <a:lnTo>
                    <a:pt x="0" y="49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664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rot="5400000">
              <a:off x="12904567" y="12505603"/>
              <a:ext cx="4984269" cy="865985"/>
            </a:xfrm>
            <a:custGeom>
              <a:avLst/>
              <a:gdLst/>
              <a:ahLst/>
              <a:cxnLst/>
              <a:rect l="l" t="t" r="r" b="b"/>
              <a:pathLst>
                <a:path w="4984269" h="865985">
                  <a:moveTo>
                    <a:pt x="0" y="0"/>
                  </a:moveTo>
                  <a:lnTo>
                    <a:pt x="4984269" y="0"/>
                  </a:lnTo>
                  <a:lnTo>
                    <a:pt x="4984269" y="865985"/>
                  </a:lnTo>
                  <a:lnTo>
                    <a:pt x="0" y="8659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2620" t="-461134" b="-87063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5400000">
              <a:off x="20997953" y="10735399"/>
              <a:ext cx="5004867" cy="4385795"/>
            </a:xfrm>
            <a:custGeom>
              <a:avLst/>
              <a:gdLst/>
              <a:ahLst/>
              <a:cxnLst/>
              <a:rect l="l" t="t" r="r" b="b"/>
              <a:pathLst>
                <a:path w="5004867" h="4385795">
                  <a:moveTo>
                    <a:pt x="0" y="0"/>
                  </a:moveTo>
                  <a:lnTo>
                    <a:pt x="5004868" y="0"/>
                  </a:lnTo>
                  <a:lnTo>
                    <a:pt x="5004868" y="4385795"/>
                  </a:lnTo>
                  <a:lnTo>
                    <a:pt x="0" y="438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2156" t="-15197" b="-12791"/>
              </a:stretch>
            </a:blipFill>
          </p:spPr>
        </p:sp>
      </p:grpSp>
      <p:grpSp>
        <p:nvGrpSpPr>
          <p:cNvPr id="20" name="Group 20"/>
          <p:cNvGrpSpPr/>
          <p:nvPr/>
        </p:nvGrpSpPr>
        <p:grpSpPr>
          <a:xfrm>
            <a:off x="1028700" y="438002"/>
            <a:ext cx="16677019" cy="9359063"/>
            <a:chOff x="0" y="0"/>
            <a:chExt cx="5637179" cy="3163558"/>
          </a:xfrm>
        </p:grpSpPr>
        <p:sp>
          <p:nvSpPr>
            <p:cNvPr id="21" name="Freeform 21"/>
            <p:cNvSpPr/>
            <p:nvPr/>
          </p:nvSpPr>
          <p:spPr>
            <a:xfrm>
              <a:off x="16510" y="11430"/>
              <a:ext cx="5606699" cy="3139428"/>
            </a:xfrm>
            <a:custGeom>
              <a:avLst/>
              <a:gdLst/>
              <a:ahLst/>
              <a:cxnLst/>
              <a:rect l="l" t="t" r="r" b="b"/>
              <a:pathLst>
                <a:path w="5606699" h="3139428">
                  <a:moveTo>
                    <a:pt x="1270" y="0"/>
                  </a:moveTo>
                  <a:lnTo>
                    <a:pt x="5606699" y="15240"/>
                  </a:lnTo>
                  <a:lnTo>
                    <a:pt x="5574949" y="3139428"/>
                  </a:lnTo>
                  <a:lnTo>
                    <a:pt x="2029182" y="3139428"/>
                  </a:lnTo>
                  <a:lnTo>
                    <a:pt x="0" y="3112758"/>
                  </a:lnTo>
                  <a:lnTo>
                    <a:pt x="11430" y="1000187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-1270"/>
              <a:ext cx="5635909" cy="3164828"/>
            </a:xfrm>
            <a:custGeom>
              <a:avLst/>
              <a:gdLst/>
              <a:ahLst/>
              <a:cxnLst/>
              <a:rect l="l" t="t" r="r" b="b"/>
              <a:pathLst>
                <a:path w="5635909" h="3164828">
                  <a:moveTo>
                    <a:pt x="5601619" y="3139428"/>
                  </a:moveTo>
                  <a:cubicBezTo>
                    <a:pt x="5599079" y="3143238"/>
                    <a:pt x="5595269" y="3148318"/>
                    <a:pt x="5591459" y="3152128"/>
                  </a:cubicBezTo>
                  <a:cubicBezTo>
                    <a:pt x="5587649" y="3154668"/>
                    <a:pt x="5582569" y="3157208"/>
                    <a:pt x="5578759" y="3157208"/>
                  </a:cubicBezTo>
                  <a:cubicBezTo>
                    <a:pt x="5406791" y="3155938"/>
                    <a:pt x="5165756" y="3162288"/>
                    <a:pt x="4920257" y="3164828"/>
                  </a:cubicBezTo>
                  <a:cubicBezTo>
                    <a:pt x="4844376" y="3164828"/>
                    <a:pt x="4764031" y="3163558"/>
                    <a:pt x="4688149" y="3163558"/>
                  </a:cubicBezTo>
                  <a:cubicBezTo>
                    <a:pt x="4518532" y="3162288"/>
                    <a:pt x="4348915" y="3161018"/>
                    <a:pt x="4179298" y="3161018"/>
                  </a:cubicBezTo>
                  <a:lnTo>
                    <a:pt x="3625810" y="3161018"/>
                  </a:lnTo>
                  <a:cubicBezTo>
                    <a:pt x="3500829" y="3161018"/>
                    <a:pt x="3380311" y="3159748"/>
                    <a:pt x="3255330" y="3159748"/>
                  </a:cubicBezTo>
                  <a:cubicBezTo>
                    <a:pt x="3148204" y="3159748"/>
                    <a:pt x="3036614" y="3159748"/>
                    <a:pt x="2929487" y="3161018"/>
                  </a:cubicBezTo>
                  <a:lnTo>
                    <a:pt x="2862533" y="3161018"/>
                  </a:lnTo>
                  <a:cubicBezTo>
                    <a:pt x="2706306" y="3159748"/>
                    <a:pt x="965498" y="3158478"/>
                    <a:pt x="809272" y="3155938"/>
                  </a:cubicBezTo>
                  <a:cubicBezTo>
                    <a:pt x="715536" y="3154668"/>
                    <a:pt x="621801" y="3149588"/>
                    <a:pt x="528065" y="3147048"/>
                  </a:cubicBezTo>
                  <a:cubicBezTo>
                    <a:pt x="358447" y="3141968"/>
                    <a:pt x="188830" y="3138158"/>
                    <a:pt x="41910" y="3133078"/>
                  </a:cubicBezTo>
                  <a:cubicBezTo>
                    <a:pt x="33020" y="3131808"/>
                    <a:pt x="24130" y="3129268"/>
                    <a:pt x="16510" y="3125458"/>
                  </a:cubicBezTo>
                  <a:cubicBezTo>
                    <a:pt x="5080" y="3120378"/>
                    <a:pt x="0" y="3108948"/>
                    <a:pt x="1270" y="3088621"/>
                  </a:cubicBezTo>
                  <a:cubicBezTo>
                    <a:pt x="2540" y="2946816"/>
                    <a:pt x="3810" y="2802566"/>
                    <a:pt x="3810" y="2660760"/>
                  </a:cubicBezTo>
                  <a:cubicBezTo>
                    <a:pt x="5080" y="2516510"/>
                    <a:pt x="17780" y="1003107"/>
                    <a:pt x="17780" y="858857"/>
                  </a:cubicBezTo>
                  <a:cubicBezTo>
                    <a:pt x="19050" y="719497"/>
                    <a:pt x="20320" y="580137"/>
                    <a:pt x="19050" y="438332"/>
                  </a:cubicBezTo>
                  <a:cubicBezTo>
                    <a:pt x="17780" y="298971"/>
                    <a:pt x="16510" y="162056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5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3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6043"/>
                    <a:pt x="5632099" y="169391"/>
                    <a:pt x="5628289" y="242738"/>
                  </a:cubicBezTo>
                  <a:cubicBezTo>
                    <a:pt x="5624479" y="303861"/>
                    <a:pt x="5623209" y="367429"/>
                    <a:pt x="5621939" y="428552"/>
                  </a:cubicBezTo>
                  <a:cubicBezTo>
                    <a:pt x="5619399" y="531238"/>
                    <a:pt x="5618129" y="633925"/>
                    <a:pt x="5616859" y="736611"/>
                  </a:cubicBezTo>
                  <a:cubicBezTo>
                    <a:pt x="5615589" y="831963"/>
                    <a:pt x="5614319" y="927315"/>
                    <a:pt x="5614319" y="1022666"/>
                  </a:cubicBezTo>
                  <a:cubicBezTo>
                    <a:pt x="5614319" y="1181586"/>
                    <a:pt x="5602889" y="2707214"/>
                    <a:pt x="5601619" y="2866133"/>
                  </a:cubicBezTo>
                  <a:cubicBezTo>
                    <a:pt x="5604159" y="2968820"/>
                    <a:pt x="5602889" y="3071506"/>
                    <a:pt x="5601619" y="3139428"/>
                  </a:cubicBezTo>
                  <a:close/>
                  <a:moveTo>
                    <a:pt x="17780" y="3108948"/>
                  </a:moveTo>
                  <a:cubicBezTo>
                    <a:pt x="22860" y="3110218"/>
                    <a:pt x="29210" y="3112758"/>
                    <a:pt x="36830" y="3112758"/>
                  </a:cubicBezTo>
                  <a:cubicBezTo>
                    <a:pt x="184367" y="3117838"/>
                    <a:pt x="367375" y="3122918"/>
                    <a:pt x="545919" y="3126728"/>
                  </a:cubicBezTo>
                  <a:cubicBezTo>
                    <a:pt x="630728" y="3129268"/>
                    <a:pt x="715536" y="3133078"/>
                    <a:pt x="804808" y="3134348"/>
                  </a:cubicBezTo>
                  <a:cubicBezTo>
                    <a:pt x="862836" y="3135618"/>
                    <a:pt x="2505444" y="3131808"/>
                    <a:pt x="2559007" y="3133078"/>
                  </a:cubicBezTo>
                  <a:cubicBezTo>
                    <a:pt x="2652743" y="3134348"/>
                    <a:pt x="2746479" y="3136888"/>
                    <a:pt x="2840215" y="3138158"/>
                  </a:cubicBezTo>
                  <a:cubicBezTo>
                    <a:pt x="2884851" y="3139428"/>
                    <a:pt x="2925023" y="3139428"/>
                    <a:pt x="2969659" y="3139428"/>
                  </a:cubicBezTo>
                  <a:cubicBezTo>
                    <a:pt x="3170522" y="3139428"/>
                    <a:pt x="3366920" y="3138158"/>
                    <a:pt x="3567783" y="3139428"/>
                  </a:cubicBezTo>
                  <a:cubicBezTo>
                    <a:pt x="3643664" y="3139428"/>
                    <a:pt x="3724009" y="3141968"/>
                    <a:pt x="3799891" y="3141968"/>
                  </a:cubicBezTo>
                  <a:cubicBezTo>
                    <a:pt x="3915945" y="3141968"/>
                    <a:pt x="4027535" y="3138158"/>
                    <a:pt x="4143589" y="3138158"/>
                  </a:cubicBezTo>
                  <a:cubicBezTo>
                    <a:pt x="4281961" y="3138158"/>
                    <a:pt x="4415869" y="3139428"/>
                    <a:pt x="4554241" y="3139428"/>
                  </a:cubicBezTo>
                  <a:cubicBezTo>
                    <a:pt x="4737249" y="3139428"/>
                    <a:pt x="4924720" y="3139428"/>
                    <a:pt x="5107729" y="3138158"/>
                  </a:cubicBezTo>
                  <a:cubicBezTo>
                    <a:pt x="5272882" y="3136888"/>
                    <a:pt x="5433572" y="3134348"/>
                    <a:pt x="5563519" y="3131808"/>
                  </a:cubicBezTo>
                  <a:cubicBezTo>
                    <a:pt x="5568599" y="3131808"/>
                    <a:pt x="5573679" y="3129268"/>
                    <a:pt x="5580029" y="3127998"/>
                  </a:cubicBezTo>
                  <a:cubicBezTo>
                    <a:pt x="5580029" y="3115298"/>
                    <a:pt x="5581299" y="3102598"/>
                    <a:pt x="5581299" y="3081286"/>
                  </a:cubicBezTo>
                  <a:lnTo>
                    <a:pt x="5581299" y="3005493"/>
                  </a:lnTo>
                  <a:cubicBezTo>
                    <a:pt x="5582569" y="2880803"/>
                    <a:pt x="5585109" y="2753667"/>
                    <a:pt x="5583839" y="2628976"/>
                  </a:cubicBezTo>
                  <a:cubicBezTo>
                    <a:pt x="5582569" y="2452942"/>
                    <a:pt x="5595269" y="912645"/>
                    <a:pt x="5599079" y="736611"/>
                  </a:cubicBezTo>
                  <a:cubicBezTo>
                    <a:pt x="5601619" y="633925"/>
                    <a:pt x="5604159" y="531238"/>
                    <a:pt x="5604159" y="428552"/>
                  </a:cubicBezTo>
                  <a:cubicBezTo>
                    <a:pt x="5604159" y="342980"/>
                    <a:pt x="5605429" y="259852"/>
                    <a:pt x="5613049" y="176725"/>
                  </a:cubicBezTo>
                  <a:cubicBezTo>
                    <a:pt x="5616859" y="127827"/>
                    <a:pt x="5619399" y="78929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8708"/>
                    <a:pt x="31750" y="166946"/>
                    <a:pt x="34290" y="242738"/>
                  </a:cubicBezTo>
                  <a:cubicBezTo>
                    <a:pt x="36830" y="379653"/>
                    <a:pt x="38100" y="516569"/>
                    <a:pt x="38100" y="653484"/>
                  </a:cubicBezTo>
                  <a:cubicBezTo>
                    <a:pt x="38100" y="741501"/>
                    <a:pt x="36830" y="827073"/>
                    <a:pt x="35560" y="915090"/>
                  </a:cubicBezTo>
                  <a:cubicBezTo>
                    <a:pt x="34290" y="1000662"/>
                    <a:pt x="22860" y="2450497"/>
                    <a:pt x="21590" y="2533624"/>
                  </a:cubicBezTo>
                  <a:lnTo>
                    <a:pt x="21590" y="2694989"/>
                  </a:lnTo>
                  <a:cubicBezTo>
                    <a:pt x="21590" y="2817235"/>
                    <a:pt x="20320" y="2941925"/>
                    <a:pt x="20320" y="3064171"/>
                  </a:cubicBezTo>
                  <a:cubicBezTo>
                    <a:pt x="20320" y="3081286"/>
                    <a:pt x="19050" y="3095955"/>
                    <a:pt x="17780" y="3108948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23" name="Freeform 23"/>
          <p:cNvSpPr/>
          <p:nvPr/>
        </p:nvSpPr>
        <p:spPr>
          <a:xfrm flipH="1">
            <a:off x="181053" y="6942242"/>
            <a:ext cx="2060734" cy="3096731"/>
          </a:xfrm>
          <a:custGeom>
            <a:avLst/>
            <a:gdLst/>
            <a:ahLst/>
            <a:cxnLst/>
            <a:rect l="l" t="t" r="r" b="b"/>
            <a:pathLst>
              <a:path w="2060734" h="3096731">
                <a:moveTo>
                  <a:pt x="2060734" y="0"/>
                </a:moveTo>
                <a:lnTo>
                  <a:pt x="0" y="0"/>
                </a:lnTo>
                <a:lnTo>
                  <a:pt x="0" y="3096731"/>
                </a:lnTo>
                <a:lnTo>
                  <a:pt x="2060734" y="3096731"/>
                </a:lnTo>
                <a:lnTo>
                  <a:pt x="206073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335513" flipH="1">
            <a:off x="787601" y="1033950"/>
            <a:ext cx="2345527" cy="1786865"/>
          </a:xfrm>
          <a:custGeom>
            <a:avLst/>
            <a:gdLst/>
            <a:ahLst/>
            <a:cxnLst/>
            <a:rect l="l" t="t" r="r" b="b"/>
            <a:pathLst>
              <a:path w="2345527" h="1786865">
                <a:moveTo>
                  <a:pt x="2345527" y="0"/>
                </a:moveTo>
                <a:lnTo>
                  <a:pt x="0" y="0"/>
                </a:lnTo>
                <a:lnTo>
                  <a:pt x="0" y="1786865"/>
                </a:lnTo>
                <a:lnTo>
                  <a:pt x="2345527" y="1786865"/>
                </a:lnTo>
                <a:lnTo>
                  <a:pt x="234552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960365" y="1576387"/>
            <a:ext cx="9609998" cy="7363247"/>
          </a:xfrm>
          <a:custGeom>
            <a:avLst/>
            <a:gdLst/>
            <a:ahLst/>
            <a:cxnLst/>
            <a:rect l="l" t="t" r="r" b="b"/>
            <a:pathLst>
              <a:path w="9609998" h="7363247">
                <a:moveTo>
                  <a:pt x="0" y="0"/>
                </a:moveTo>
                <a:lnTo>
                  <a:pt x="9609997" y="0"/>
                </a:lnTo>
                <a:lnTo>
                  <a:pt x="9609997" y="7363248"/>
                </a:lnTo>
                <a:lnTo>
                  <a:pt x="0" y="73632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0933" t="-6679" r="-17710" b="-29032"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4557840" y="481012"/>
            <a:ext cx="9618739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7200">
                <a:solidFill>
                  <a:srgbClr val="442816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Các bước tiến hành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173943" y="3241368"/>
            <a:ext cx="5085357" cy="3386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5"/>
              </a:lnSpc>
            </a:pPr>
            <a:r>
              <a:rPr lang="en-US" sz="4805">
                <a:solidFill>
                  <a:srgbClr val="442816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Bước 1: </a:t>
            </a:r>
          </a:p>
          <a:p>
            <a:pPr algn="just">
              <a:lnSpc>
                <a:spcPts val="6775"/>
              </a:lnSpc>
            </a:pPr>
            <a:r>
              <a:rPr lang="en-US" sz="4805">
                <a:solidFill>
                  <a:srgbClr val="442816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Xúc muối ăn cho vào một cốc nước</a:t>
            </a:r>
          </a:p>
        </p:txBody>
      </p:sp>
    </p:spTree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2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3707" y="-117427"/>
            <a:ext cx="19269963" cy="11573047"/>
            <a:chOff x="0" y="0"/>
            <a:chExt cx="25693285" cy="15430730"/>
          </a:xfrm>
        </p:grpSpPr>
        <p:sp>
          <p:nvSpPr>
            <p:cNvPr id="3" name="Freeform 3"/>
            <p:cNvSpPr/>
            <p:nvPr/>
          </p:nvSpPr>
          <p:spPr>
            <a:xfrm>
              <a:off x="0" y="5523697"/>
              <a:ext cx="5613299" cy="4982295"/>
            </a:xfrm>
            <a:custGeom>
              <a:avLst/>
              <a:gdLst/>
              <a:ahLst/>
              <a:cxnLst/>
              <a:rect l="l" t="t" r="r" b="b"/>
              <a:pathLst>
                <a:path w="5613299" h="4982295">
                  <a:moveTo>
                    <a:pt x="0" y="0"/>
                  </a:moveTo>
                  <a:lnTo>
                    <a:pt x="5613299" y="0"/>
                  </a:lnTo>
                  <a:lnTo>
                    <a:pt x="5613299" y="4982295"/>
                  </a:lnTo>
                  <a:lnTo>
                    <a:pt x="0" y="49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664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6115" y="10385244"/>
              <a:ext cx="5613299" cy="5045486"/>
            </a:xfrm>
            <a:custGeom>
              <a:avLst/>
              <a:gdLst/>
              <a:ahLst/>
              <a:cxnLst/>
              <a:rect l="l" t="t" r="r" b="b"/>
              <a:pathLst>
                <a:path w="5613299" h="5045486">
                  <a:moveTo>
                    <a:pt x="0" y="0"/>
                  </a:moveTo>
                  <a:lnTo>
                    <a:pt x="5613299" y="0"/>
                  </a:lnTo>
                  <a:lnTo>
                    <a:pt x="5613299" y="5045486"/>
                  </a:lnTo>
                  <a:lnTo>
                    <a:pt x="0" y="50454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1253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415" y="38981"/>
              <a:ext cx="5613299" cy="5613299"/>
            </a:xfrm>
            <a:custGeom>
              <a:avLst/>
              <a:gdLst/>
              <a:ahLst/>
              <a:cxnLst/>
              <a:rect l="l" t="t" r="r" b="b"/>
              <a:pathLst>
                <a:path w="5613299" h="5613299">
                  <a:moveTo>
                    <a:pt x="0" y="0"/>
                  </a:moveTo>
                  <a:lnTo>
                    <a:pt x="5613299" y="0"/>
                  </a:lnTo>
                  <a:lnTo>
                    <a:pt x="5613299" y="5613299"/>
                  </a:lnTo>
                  <a:lnTo>
                    <a:pt x="0" y="5613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flipH="1">
              <a:off x="10001920" y="0"/>
              <a:ext cx="4950986" cy="5613299"/>
            </a:xfrm>
            <a:custGeom>
              <a:avLst/>
              <a:gdLst/>
              <a:ahLst/>
              <a:cxnLst/>
              <a:rect l="l" t="t" r="r" b="b"/>
              <a:pathLst>
                <a:path w="4950986" h="5613299">
                  <a:moveTo>
                    <a:pt x="4950986" y="0"/>
                  </a:moveTo>
                  <a:lnTo>
                    <a:pt x="0" y="0"/>
                  </a:lnTo>
                  <a:lnTo>
                    <a:pt x="0" y="5613299"/>
                  </a:lnTo>
                  <a:lnTo>
                    <a:pt x="4950986" y="5613299"/>
                  </a:lnTo>
                  <a:lnTo>
                    <a:pt x="4950986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3377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5577733" y="0"/>
              <a:ext cx="4950986" cy="5613299"/>
            </a:xfrm>
            <a:custGeom>
              <a:avLst/>
              <a:gdLst/>
              <a:ahLst/>
              <a:cxnLst/>
              <a:rect l="l" t="t" r="r" b="b"/>
              <a:pathLst>
                <a:path w="4950986" h="5613299">
                  <a:moveTo>
                    <a:pt x="0" y="0"/>
                  </a:moveTo>
                  <a:lnTo>
                    <a:pt x="4950986" y="0"/>
                  </a:lnTo>
                  <a:lnTo>
                    <a:pt x="4950986" y="5613299"/>
                  </a:lnTo>
                  <a:lnTo>
                    <a:pt x="0" y="5613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3377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flipH="1">
              <a:off x="14952906" y="25987"/>
              <a:ext cx="4950986" cy="5613299"/>
            </a:xfrm>
            <a:custGeom>
              <a:avLst/>
              <a:gdLst/>
              <a:ahLst/>
              <a:cxnLst/>
              <a:rect l="l" t="t" r="r" b="b"/>
              <a:pathLst>
                <a:path w="4950986" h="5613299">
                  <a:moveTo>
                    <a:pt x="4950986" y="0"/>
                  </a:moveTo>
                  <a:lnTo>
                    <a:pt x="0" y="0"/>
                  </a:lnTo>
                  <a:lnTo>
                    <a:pt x="0" y="5613300"/>
                  </a:lnTo>
                  <a:lnTo>
                    <a:pt x="4950986" y="5613300"/>
                  </a:lnTo>
                  <a:lnTo>
                    <a:pt x="4950986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3377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flipH="1">
              <a:off x="19903892" y="51975"/>
              <a:ext cx="4950986" cy="5613299"/>
            </a:xfrm>
            <a:custGeom>
              <a:avLst/>
              <a:gdLst/>
              <a:ahLst/>
              <a:cxnLst/>
              <a:rect l="l" t="t" r="r" b="b"/>
              <a:pathLst>
                <a:path w="4950986" h="5613299">
                  <a:moveTo>
                    <a:pt x="4950986" y="0"/>
                  </a:moveTo>
                  <a:lnTo>
                    <a:pt x="0" y="0"/>
                  </a:lnTo>
                  <a:lnTo>
                    <a:pt x="0" y="5613299"/>
                  </a:lnTo>
                  <a:lnTo>
                    <a:pt x="4950986" y="5613299"/>
                  </a:lnTo>
                  <a:lnTo>
                    <a:pt x="4950986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3377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4928120" y="5523697"/>
              <a:ext cx="5613299" cy="4982295"/>
            </a:xfrm>
            <a:custGeom>
              <a:avLst/>
              <a:gdLst/>
              <a:ahLst/>
              <a:cxnLst/>
              <a:rect l="l" t="t" r="r" b="b"/>
              <a:pathLst>
                <a:path w="5613299" h="4982295">
                  <a:moveTo>
                    <a:pt x="0" y="0"/>
                  </a:moveTo>
                  <a:lnTo>
                    <a:pt x="5613299" y="0"/>
                  </a:lnTo>
                  <a:lnTo>
                    <a:pt x="5613299" y="4982295"/>
                  </a:lnTo>
                  <a:lnTo>
                    <a:pt x="0" y="49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664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5400000">
              <a:off x="10253378" y="5797961"/>
              <a:ext cx="5004867" cy="4385795"/>
            </a:xfrm>
            <a:custGeom>
              <a:avLst/>
              <a:gdLst/>
              <a:ahLst/>
              <a:cxnLst/>
              <a:rect l="l" t="t" r="r" b="b"/>
              <a:pathLst>
                <a:path w="5004867" h="4385795">
                  <a:moveTo>
                    <a:pt x="0" y="0"/>
                  </a:moveTo>
                  <a:lnTo>
                    <a:pt x="5004868" y="0"/>
                  </a:lnTo>
                  <a:lnTo>
                    <a:pt x="5004868" y="4385795"/>
                  </a:lnTo>
                  <a:lnTo>
                    <a:pt x="0" y="438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2156" t="-15197" b="-12791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5679191" y="5523697"/>
              <a:ext cx="5613299" cy="4982295"/>
            </a:xfrm>
            <a:custGeom>
              <a:avLst/>
              <a:gdLst/>
              <a:ahLst/>
              <a:cxnLst/>
              <a:rect l="l" t="t" r="r" b="b"/>
              <a:pathLst>
                <a:path w="5613299" h="4982295">
                  <a:moveTo>
                    <a:pt x="0" y="0"/>
                  </a:moveTo>
                  <a:lnTo>
                    <a:pt x="5613299" y="0"/>
                  </a:lnTo>
                  <a:lnTo>
                    <a:pt x="5613299" y="4982295"/>
                  </a:lnTo>
                  <a:lnTo>
                    <a:pt x="0" y="49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664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5400000">
              <a:off x="12889567" y="7603437"/>
              <a:ext cx="4984269" cy="865985"/>
            </a:xfrm>
            <a:custGeom>
              <a:avLst/>
              <a:gdLst/>
              <a:ahLst/>
              <a:cxnLst/>
              <a:rect l="l" t="t" r="r" b="b"/>
              <a:pathLst>
                <a:path w="4984269" h="865985">
                  <a:moveTo>
                    <a:pt x="0" y="0"/>
                  </a:moveTo>
                  <a:lnTo>
                    <a:pt x="4984269" y="0"/>
                  </a:lnTo>
                  <a:lnTo>
                    <a:pt x="4984269" y="865985"/>
                  </a:lnTo>
                  <a:lnTo>
                    <a:pt x="0" y="8659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2620" t="-461134" b="-87063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5400000">
              <a:off x="20982954" y="5833233"/>
              <a:ext cx="5004867" cy="4385795"/>
            </a:xfrm>
            <a:custGeom>
              <a:avLst/>
              <a:gdLst/>
              <a:ahLst/>
              <a:cxnLst/>
              <a:rect l="l" t="t" r="r" b="b"/>
              <a:pathLst>
                <a:path w="5004867" h="4385795">
                  <a:moveTo>
                    <a:pt x="0" y="0"/>
                  </a:moveTo>
                  <a:lnTo>
                    <a:pt x="5004867" y="0"/>
                  </a:lnTo>
                  <a:lnTo>
                    <a:pt x="5004867" y="4385795"/>
                  </a:lnTo>
                  <a:lnTo>
                    <a:pt x="0" y="438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2156" t="-15197" b="-12791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4943119" y="10425863"/>
              <a:ext cx="5613299" cy="4982295"/>
            </a:xfrm>
            <a:custGeom>
              <a:avLst/>
              <a:gdLst/>
              <a:ahLst/>
              <a:cxnLst/>
              <a:rect l="l" t="t" r="r" b="b"/>
              <a:pathLst>
                <a:path w="5613299" h="4982295">
                  <a:moveTo>
                    <a:pt x="0" y="0"/>
                  </a:moveTo>
                  <a:lnTo>
                    <a:pt x="5613299" y="0"/>
                  </a:lnTo>
                  <a:lnTo>
                    <a:pt x="5613299" y="4982295"/>
                  </a:lnTo>
                  <a:lnTo>
                    <a:pt x="0" y="49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664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5400000">
              <a:off x="10268378" y="10700127"/>
              <a:ext cx="5004867" cy="4385795"/>
            </a:xfrm>
            <a:custGeom>
              <a:avLst/>
              <a:gdLst/>
              <a:ahLst/>
              <a:cxnLst/>
              <a:rect l="l" t="t" r="r" b="b"/>
              <a:pathLst>
                <a:path w="5004867" h="4385795">
                  <a:moveTo>
                    <a:pt x="0" y="0"/>
                  </a:moveTo>
                  <a:lnTo>
                    <a:pt x="5004867" y="0"/>
                  </a:lnTo>
                  <a:lnTo>
                    <a:pt x="5004867" y="4385795"/>
                  </a:lnTo>
                  <a:lnTo>
                    <a:pt x="0" y="438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2156" t="-15197" b="-12791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5694190" y="10425863"/>
              <a:ext cx="5613299" cy="4982295"/>
            </a:xfrm>
            <a:custGeom>
              <a:avLst/>
              <a:gdLst/>
              <a:ahLst/>
              <a:cxnLst/>
              <a:rect l="l" t="t" r="r" b="b"/>
              <a:pathLst>
                <a:path w="5613299" h="4982295">
                  <a:moveTo>
                    <a:pt x="0" y="0"/>
                  </a:moveTo>
                  <a:lnTo>
                    <a:pt x="5613300" y="0"/>
                  </a:lnTo>
                  <a:lnTo>
                    <a:pt x="5613300" y="4982295"/>
                  </a:lnTo>
                  <a:lnTo>
                    <a:pt x="0" y="49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664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rot="5400000">
              <a:off x="12904567" y="12505603"/>
              <a:ext cx="4984269" cy="865985"/>
            </a:xfrm>
            <a:custGeom>
              <a:avLst/>
              <a:gdLst/>
              <a:ahLst/>
              <a:cxnLst/>
              <a:rect l="l" t="t" r="r" b="b"/>
              <a:pathLst>
                <a:path w="4984269" h="865985">
                  <a:moveTo>
                    <a:pt x="0" y="0"/>
                  </a:moveTo>
                  <a:lnTo>
                    <a:pt x="4984269" y="0"/>
                  </a:lnTo>
                  <a:lnTo>
                    <a:pt x="4984269" y="865985"/>
                  </a:lnTo>
                  <a:lnTo>
                    <a:pt x="0" y="8659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2620" t="-461134" b="-87063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5400000">
              <a:off x="20997953" y="10735399"/>
              <a:ext cx="5004867" cy="4385795"/>
            </a:xfrm>
            <a:custGeom>
              <a:avLst/>
              <a:gdLst/>
              <a:ahLst/>
              <a:cxnLst/>
              <a:rect l="l" t="t" r="r" b="b"/>
              <a:pathLst>
                <a:path w="5004867" h="4385795">
                  <a:moveTo>
                    <a:pt x="0" y="0"/>
                  </a:moveTo>
                  <a:lnTo>
                    <a:pt x="5004868" y="0"/>
                  </a:lnTo>
                  <a:lnTo>
                    <a:pt x="5004868" y="4385795"/>
                  </a:lnTo>
                  <a:lnTo>
                    <a:pt x="0" y="438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2156" t="-15197" b="-12791"/>
              </a:stretch>
            </a:blipFill>
          </p:spPr>
        </p:sp>
      </p:grpSp>
      <p:grpSp>
        <p:nvGrpSpPr>
          <p:cNvPr id="20" name="Group 20"/>
          <p:cNvGrpSpPr/>
          <p:nvPr/>
        </p:nvGrpSpPr>
        <p:grpSpPr>
          <a:xfrm>
            <a:off x="1028700" y="438002"/>
            <a:ext cx="16677019" cy="9359063"/>
            <a:chOff x="0" y="0"/>
            <a:chExt cx="5637179" cy="3163558"/>
          </a:xfrm>
        </p:grpSpPr>
        <p:sp>
          <p:nvSpPr>
            <p:cNvPr id="21" name="Freeform 21"/>
            <p:cNvSpPr/>
            <p:nvPr/>
          </p:nvSpPr>
          <p:spPr>
            <a:xfrm>
              <a:off x="16510" y="11430"/>
              <a:ext cx="5606699" cy="3139428"/>
            </a:xfrm>
            <a:custGeom>
              <a:avLst/>
              <a:gdLst/>
              <a:ahLst/>
              <a:cxnLst/>
              <a:rect l="l" t="t" r="r" b="b"/>
              <a:pathLst>
                <a:path w="5606699" h="3139428">
                  <a:moveTo>
                    <a:pt x="1270" y="0"/>
                  </a:moveTo>
                  <a:lnTo>
                    <a:pt x="5606699" y="15240"/>
                  </a:lnTo>
                  <a:lnTo>
                    <a:pt x="5574949" y="3139428"/>
                  </a:lnTo>
                  <a:lnTo>
                    <a:pt x="2029182" y="3139428"/>
                  </a:lnTo>
                  <a:lnTo>
                    <a:pt x="0" y="3112758"/>
                  </a:lnTo>
                  <a:lnTo>
                    <a:pt x="11430" y="1000187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-1270"/>
              <a:ext cx="5635909" cy="3164828"/>
            </a:xfrm>
            <a:custGeom>
              <a:avLst/>
              <a:gdLst/>
              <a:ahLst/>
              <a:cxnLst/>
              <a:rect l="l" t="t" r="r" b="b"/>
              <a:pathLst>
                <a:path w="5635909" h="3164828">
                  <a:moveTo>
                    <a:pt x="5601619" y="3139428"/>
                  </a:moveTo>
                  <a:cubicBezTo>
                    <a:pt x="5599079" y="3143238"/>
                    <a:pt x="5595269" y="3148318"/>
                    <a:pt x="5591459" y="3152128"/>
                  </a:cubicBezTo>
                  <a:cubicBezTo>
                    <a:pt x="5587649" y="3154668"/>
                    <a:pt x="5582569" y="3157208"/>
                    <a:pt x="5578759" y="3157208"/>
                  </a:cubicBezTo>
                  <a:cubicBezTo>
                    <a:pt x="5406791" y="3155938"/>
                    <a:pt x="5165756" y="3162288"/>
                    <a:pt x="4920257" y="3164828"/>
                  </a:cubicBezTo>
                  <a:cubicBezTo>
                    <a:pt x="4844376" y="3164828"/>
                    <a:pt x="4764031" y="3163558"/>
                    <a:pt x="4688149" y="3163558"/>
                  </a:cubicBezTo>
                  <a:cubicBezTo>
                    <a:pt x="4518532" y="3162288"/>
                    <a:pt x="4348915" y="3161018"/>
                    <a:pt x="4179298" y="3161018"/>
                  </a:cubicBezTo>
                  <a:lnTo>
                    <a:pt x="3625810" y="3161018"/>
                  </a:lnTo>
                  <a:cubicBezTo>
                    <a:pt x="3500829" y="3161018"/>
                    <a:pt x="3380311" y="3159748"/>
                    <a:pt x="3255330" y="3159748"/>
                  </a:cubicBezTo>
                  <a:cubicBezTo>
                    <a:pt x="3148204" y="3159748"/>
                    <a:pt x="3036614" y="3159748"/>
                    <a:pt x="2929487" y="3161018"/>
                  </a:cubicBezTo>
                  <a:lnTo>
                    <a:pt x="2862533" y="3161018"/>
                  </a:lnTo>
                  <a:cubicBezTo>
                    <a:pt x="2706306" y="3159748"/>
                    <a:pt x="965498" y="3158478"/>
                    <a:pt x="809272" y="3155938"/>
                  </a:cubicBezTo>
                  <a:cubicBezTo>
                    <a:pt x="715536" y="3154668"/>
                    <a:pt x="621801" y="3149588"/>
                    <a:pt x="528065" y="3147048"/>
                  </a:cubicBezTo>
                  <a:cubicBezTo>
                    <a:pt x="358447" y="3141968"/>
                    <a:pt x="188830" y="3138158"/>
                    <a:pt x="41910" y="3133078"/>
                  </a:cubicBezTo>
                  <a:cubicBezTo>
                    <a:pt x="33020" y="3131808"/>
                    <a:pt x="24130" y="3129268"/>
                    <a:pt x="16510" y="3125458"/>
                  </a:cubicBezTo>
                  <a:cubicBezTo>
                    <a:pt x="5080" y="3120378"/>
                    <a:pt x="0" y="3108948"/>
                    <a:pt x="1270" y="3088621"/>
                  </a:cubicBezTo>
                  <a:cubicBezTo>
                    <a:pt x="2540" y="2946816"/>
                    <a:pt x="3810" y="2802566"/>
                    <a:pt x="3810" y="2660760"/>
                  </a:cubicBezTo>
                  <a:cubicBezTo>
                    <a:pt x="5080" y="2516510"/>
                    <a:pt x="17780" y="1003107"/>
                    <a:pt x="17780" y="858857"/>
                  </a:cubicBezTo>
                  <a:cubicBezTo>
                    <a:pt x="19050" y="719497"/>
                    <a:pt x="20320" y="580137"/>
                    <a:pt x="19050" y="438332"/>
                  </a:cubicBezTo>
                  <a:cubicBezTo>
                    <a:pt x="17780" y="298971"/>
                    <a:pt x="16510" y="162056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5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3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6043"/>
                    <a:pt x="5632099" y="169391"/>
                    <a:pt x="5628289" y="242738"/>
                  </a:cubicBezTo>
                  <a:cubicBezTo>
                    <a:pt x="5624479" y="303861"/>
                    <a:pt x="5623209" y="367429"/>
                    <a:pt x="5621939" y="428552"/>
                  </a:cubicBezTo>
                  <a:cubicBezTo>
                    <a:pt x="5619399" y="531238"/>
                    <a:pt x="5618129" y="633925"/>
                    <a:pt x="5616859" y="736611"/>
                  </a:cubicBezTo>
                  <a:cubicBezTo>
                    <a:pt x="5615589" y="831963"/>
                    <a:pt x="5614319" y="927315"/>
                    <a:pt x="5614319" y="1022666"/>
                  </a:cubicBezTo>
                  <a:cubicBezTo>
                    <a:pt x="5614319" y="1181586"/>
                    <a:pt x="5602889" y="2707214"/>
                    <a:pt x="5601619" y="2866133"/>
                  </a:cubicBezTo>
                  <a:cubicBezTo>
                    <a:pt x="5604159" y="2968820"/>
                    <a:pt x="5602889" y="3071506"/>
                    <a:pt x="5601619" y="3139428"/>
                  </a:cubicBezTo>
                  <a:close/>
                  <a:moveTo>
                    <a:pt x="17780" y="3108948"/>
                  </a:moveTo>
                  <a:cubicBezTo>
                    <a:pt x="22860" y="3110218"/>
                    <a:pt x="29210" y="3112758"/>
                    <a:pt x="36830" y="3112758"/>
                  </a:cubicBezTo>
                  <a:cubicBezTo>
                    <a:pt x="184367" y="3117838"/>
                    <a:pt x="367375" y="3122918"/>
                    <a:pt x="545919" y="3126728"/>
                  </a:cubicBezTo>
                  <a:cubicBezTo>
                    <a:pt x="630728" y="3129268"/>
                    <a:pt x="715536" y="3133078"/>
                    <a:pt x="804808" y="3134348"/>
                  </a:cubicBezTo>
                  <a:cubicBezTo>
                    <a:pt x="862836" y="3135618"/>
                    <a:pt x="2505444" y="3131808"/>
                    <a:pt x="2559007" y="3133078"/>
                  </a:cubicBezTo>
                  <a:cubicBezTo>
                    <a:pt x="2652743" y="3134348"/>
                    <a:pt x="2746479" y="3136888"/>
                    <a:pt x="2840215" y="3138158"/>
                  </a:cubicBezTo>
                  <a:cubicBezTo>
                    <a:pt x="2884851" y="3139428"/>
                    <a:pt x="2925023" y="3139428"/>
                    <a:pt x="2969659" y="3139428"/>
                  </a:cubicBezTo>
                  <a:cubicBezTo>
                    <a:pt x="3170522" y="3139428"/>
                    <a:pt x="3366920" y="3138158"/>
                    <a:pt x="3567783" y="3139428"/>
                  </a:cubicBezTo>
                  <a:cubicBezTo>
                    <a:pt x="3643664" y="3139428"/>
                    <a:pt x="3724009" y="3141968"/>
                    <a:pt x="3799891" y="3141968"/>
                  </a:cubicBezTo>
                  <a:cubicBezTo>
                    <a:pt x="3915945" y="3141968"/>
                    <a:pt x="4027535" y="3138158"/>
                    <a:pt x="4143589" y="3138158"/>
                  </a:cubicBezTo>
                  <a:cubicBezTo>
                    <a:pt x="4281961" y="3138158"/>
                    <a:pt x="4415869" y="3139428"/>
                    <a:pt x="4554241" y="3139428"/>
                  </a:cubicBezTo>
                  <a:cubicBezTo>
                    <a:pt x="4737249" y="3139428"/>
                    <a:pt x="4924720" y="3139428"/>
                    <a:pt x="5107729" y="3138158"/>
                  </a:cubicBezTo>
                  <a:cubicBezTo>
                    <a:pt x="5272882" y="3136888"/>
                    <a:pt x="5433572" y="3134348"/>
                    <a:pt x="5563519" y="3131808"/>
                  </a:cubicBezTo>
                  <a:cubicBezTo>
                    <a:pt x="5568599" y="3131808"/>
                    <a:pt x="5573679" y="3129268"/>
                    <a:pt x="5580029" y="3127998"/>
                  </a:cubicBezTo>
                  <a:cubicBezTo>
                    <a:pt x="5580029" y="3115298"/>
                    <a:pt x="5581299" y="3102598"/>
                    <a:pt x="5581299" y="3081286"/>
                  </a:cubicBezTo>
                  <a:lnTo>
                    <a:pt x="5581299" y="3005493"/>
                  </a:lnTo>
                  <a:cubicBezTo>
                    <a:pt x="5582569" y="2880803"/>
                    <a:pt x="5585109" y="2753667"/>
                    <a:pt x="5583839" y="2628976"/>
                  </a:cubicBezTo>
                  <a:cubicBezTo>
                    <a:pt x="5582569" y="2452942"/>
                    <a:pt x="5595269" y="912645"/>
                    <a:pt x="5599079" y="736611"/>
                  </a:cubicBezTo>
                  <a:cubicBezTo>
                    <a:pt x="5601619" y="633925"/>
                    <a:pt x="5604159" y="531238"/>
                    <a:pt x="5604159" y="428552"/>
                  </a:cubicBezTo>
                  <a:cubicBezTo>
                    <a:pt x="5604159" y="342980"/>
                    <a:pt x="5605429" y="259852"/>
                    <a:pt x="5613049" y="176725"/>
                  </a:cubicBezTo>
                  <a:cubicBezTo>
                    <a:pt x="5616859" y="127827"/>
                    <a:pt x="5619399" y="78929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8708"/>
                    <a:pt x="31750" y="166946"/>
                    <a:pt x="34290" y="242738"/>
                  </a:cubicBezTo>
                  <a:cubicBezTo>
                    <a:pt x="36830" y="379653"/>
                    <a:pt x="38100" y="516569"/>
                    <a:pt x="38100" y="653484"/>
                  </a:cubicBezTo>
                  <a:cubicBezTo>
                    <a:pt x="38100" y="741501"/>
                    <a:pt x="36830" y="827073"/>
                    <a:pt x="35560" y="915090"/>
                  </a:cubicBezTo>
                  <a:cubicBezTo>
                    <a:pt x="34290" y="1000662"/>
                    <a:pt x="22860" y="2450497"/>
                    <a:pt x="21590" y="2533624"/>
                  </a:cubicBezTo>
                  <a:lnTo>
                    <a:pt x="21590" y="2694989"/>
                  </a:lnTo>
                  <a:cubicBezTo>
                    <a:pt x="21590" y="2817235"/>
                    <a:pt x="20320" y="2941925"/>
                    <a:pt x="20320" y="3064171"/>
                  </a:cubicBezTo>
                  <a:cubicBezTo>
                    <a:pt x="20320" y="3081286"/>
                    <a:pt x="19050" y="3095955"/>
                    <a:pt x="17780" y="3108948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23" name="Freeform 23"/>
          <p:cNvSpPr/>
          <p:nvPr/>
        </p:nvSpPr>
        <p:spPr>
          <a:xfrm flipH="1">
            <a:off x="181053" y="6942242"/>
            <a:ext cx="2060734" cy="3096731"/>
          </a:xfrm>
          <a:custGeom>
            <a:avLst/>
            <a:gdLst/>
            <a:ahLst/>
            <a:cxnLst/>
            <a:rect l="l" t="t" r="r" b="b"/>
            <a:pathLst>
              <a:path w="2060734" h="3096731">
                <a:moveTo>
                  <a:pt x="2060734" y="0"/>
                </a:moveTo>
                <a:lnTo>
                  <a:pt x="0" y="0"/>
                </a:lnTo>
                <a:lnTo>
                  <a:pt x="0" y="3096731"/>
                </a:lnTo>
                <a:lnTo>
                  <a:pt x="2060734" y="3096731"/>
                </a:lnTo>
                <a:lnTo>
                  <a:pt x="206073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335513" flipH="1">
            <a:off x="787601" y="1033950"/>
            <a:ext cx="2345527" cy="1786865"/>
          </a:xfrm>
          <a:custGeom>
            <a:avLst/>
            <a:gdLst/>
            <a:ahLst/>
            <a:cxnLst/>
            <a:rect l="l" t="t" r="r" b="b"/>
            <a:pathLst>
              <a:path w="2345527" h="1786865">
                <a:moveTo>
                  <a:pt x="2345527" y="0"/>
                </a:moveTo>
                <a:lnTo>
                  <a:pt x="0" y="0"/>
                </a:lnTo>
                <a:lnTo>
                  <a:pt x="0" y="1786865"/>
                </a:lnTo>
                <a:lnTo>
                  <a:pt x="2345527" y="1786865"/>
                </a:lnTo>
                <a:lnTo>
                  <a:pt x="234552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80462" y="1603167"/>
            <a:ext cx="10693481" cy="7655133"/>
          </a:xfrm>
          <a:custGeom>
            <a:avLst/>
            <a:gdLst/>
            <a:ahLst/>
            <a:cxnLst/>
            <a:rect l="l" t="t" r="r" b="b"/>
            <a:pathLst>
              <a:path w="10693481" h="7655133">
                <a:moveTo>
                  <a:pt x="0" y="0"/>
                </a:moveTo>
                <a:lnTo>
                  <a:pt x="10693481" y="0"/>
                </a:lnTo>
                <a:lnTo>
                  <a:pt x="10693481" y="7655133"/>
                </a:lnTo>
                <a:lnTo>
                  <a:pt x="0" y="76551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3167" t="-17698" r="-21357" b="-33717"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4557840" y="481012"/>
            <a:ext cx="9618739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7200">
                <a:solidFill>
                  <a:srgbClr val="442816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Các bước tiến hành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429378" y="3171461"/>
            <a:ext cx="4829922" cy="3848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16"/>
              </a:lnSpc>
            </a:pPr>
            <a:r>
              <a:rPr lang="en-US" sz="4337">
                <a:solidFill>
                  <a:srgbClr val="442816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Bước 3: </a:t>
            </a:r>
          </a:p>
          <a:p>
            <a:pPr algn="just">
              <a:lnSpc>
                <a:spcPts val="6116"/>
              </a:lnSpc>
            </a:pPr>
            <a:r>
              <a:rPr lang="en-US" sz="4337">
                <a:solidFill>
                  <a:srgbClr val="442816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Thả trứng vào hai cốc nước và quan sát hiện tượng xảy ra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2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3707" y="-117427"/>
            <a:ext cx="19269963" cy="11573047"/>
            <a:chOff x="0" y="0"/>
            <a:chExt cx="25693285" cy="15430730"/>
          </a:xfrm>
        </p:grpSpPr>
        <p:sp>
          <p:nvSpPr>
            <p:cNvPr id="3" name="Freeform 3"/>
            <p:cNvSpPr/>
            <p:nvPr/>
          </p:nvSpPr>
          <p:spPr>
            <a:xfrm>
              <a:off x="0" y="5523697"/>
              <a:ext cx="5613299" cy="4982295"/>
            </a:xfrm>
            <a:custGeom>
              <a:avLst/>
              <a:gdLst/>
              <a:ahLst/>
              <a:cxnLst/>
              <a:rect l="l" t="t" r="r" b="b"/>
              <a:pathLst>
                <a:path w="5613299" h="4982295">
                  <a:moveTo>
                    <a:pt x="0" y="0"/>
                  </a:moveTo>
                  <a:lnTo>
                    <a:pt x="5613299" y="0"/>
                  </a:lnTo>
                  <a:lnTo>
                    <a:pt x="5613299" y="4982295"/>
                  </a:lnTo>
                  <a:lnTo>
                    <a:pt x="0" y="49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664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6115" y="10385244"/>
              <a:ext cx="5613299" cy="5045486"/>
            </a:xfrm>
            <a:custGeom>
              <a:avLst/>
              <a:gdLst/>
              <a:ahLst/>
              <a:cxnLst/>
              <a:rect l="l" t="t" r="r" b="b"/>
              <a:pathLst>
                <a:path w="5613299" h="5045486">
                  <a:moveTo>
                    <a:pt x="0" y="0"/>
                  </a:moveTo>
                  <a:lnTo>
                    <a:pt x="5613299" y="0"/>
                  </a:lnTo>
                  <a:lnTo>
                    <a:pt x="5613299" y="5045486"/>
                  </a:lnTo>
                  <a:lnTo>
                    <a:pt x="0" y="50454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1253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415" y="38981"/>
              <a:ext cx="5613299" cy="5613299"/>
            </a:xfrm>
            <a:custGeom>
              <a:avLst/>
              <a:gdLst/>
              <a:ahLst/>
              <a:cxnLst/>
              <a:rect l="l" t="t" r="r" b="b"/>
              <a:pathLst>
                <a:path w="5613299" h="5613299">
                  <a:moveTo>
                    <a:pt x="0" y="0"/>
                  </a:moveTo>
                  <a:lnTo>
                    <a:pt x="5613299" y="0"/>
                  </a:lnTo>
                  <a:lnTo>
                    <a:pt x="5613299" y="5613299"/>
                  </a:lnTo>
                  <a:lnTo>
                    <a:pt x="0" y="5613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flipH="1">
              <a:off x="10001920" y="0"/>
              <a:ext cx="4950986" cy="5613299"/>
            </a:xfrm>
            <a:custGeom>
              <a:avLst/>
              <a:gdLst/>
              <a:ahLst/>
              <a:cxnLst/>
              <a:rect l="l" t="t" r="r" b="b"/>
              <a:pathLst>
                <a:path w="4950986" h="5613299">
                  <a:moveTo>
                    <a:pt x="4950986" y="0"/>
                  </a:moveTo>
                  <a:lnTo>
                    <a:pt x="0" y="0"/>
                  </a:lnTo>
                  <a:lnTo>
                    <a:pt x="0" y="5613299"/>
                  </a:lnTo>
                  <a:lnTo>
                    <a:pt x="4950986" y="5613299"/>
                  </a:lnTo>
                  <a:lnTo>
                    <a:pt x="4950986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3377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5577733" y="0"/>
              <a:ext cx="4950986" cy="5613299"/>
            </a:xfrm>
            <a:custGeom>
              <a:avLst/>
              <a:gdLst/>
              <a:ahLst/>
              <a:cxnLst/>
              <a:rect l="l" t="t" r="r" b="b"/>
              <a:pathLst>
                <a:path w="4950986" h="5613299">
                  <a:moveTo>
                    <a:pt x="0" y="0"/>
                  </a:moveTo>
                  <a:lnTo>
                    <a:pt x="4950986" y="0"/>
                  </a:lnTo>
                  <a:lnTo>
                    <a:pt x="4950986" y="5613299"/>
                  </a:lnTo>
                  <a:lnTo>
                    <a:pt x="0" y="5613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3377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flipH="1">
              <a:off x="14952906" y="25987"/>
              <a:ext cx="4950986" cy="5613299"/>
            </a:xfrm>
            <a:custGeom>
              <a:avLst/>
              <a:gdLst/>
              <a:ahLst/>
              <a:cxnLst/>
              <a:rect l="l" t="t" r="r" b="b"/>
              <a:pathLst>
                <a:path w="4950986" h="5613299">
                  <a:moveTo>
                    <a:pt x="4950986" y="0"/>
                  </a:moveTo>
                  <a:lnTo>
                    <a:pt x="0" y="0"/>
                  </a:lnTo>
                  <a:lnTo>
                    <a:pt x="0" y="5613300"/>
                  </a:lnTo>
                  <a:lnTo>
                    <a:pt x="4950986" y="5613300"/>
                  </a:lnTo>
                  <a:lnTo>
                    <a:pt x="4950986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3377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flipH="1">
              <a:off x="19903892" y="51975"/>
              <a:ext cx="4950986" cy="5613299"/>
            </a:xfrm>
            <a:custGeom>
              <a:avLst/>
              <a:gdLst/>
              <a:ahLst/>
              <a:cxnLst/>
              <a:rect l="l" t="t" r="r" b="b"/>
              <a:pathLst>
                <a:path w="4950986" h="5613299">
                  <a:moveTo>
                    <a:pt x="4950986" y="0"/>
                  </a:moveTo>
                  <a:lnTo>
                    <a:pt x="0" y="0"/>
                  </a:lnTo>
                  <a:lnTo>
                    <a:pt x="0" y="5613299"/>
                  </a:lnTo>
                  <a:lnTo>
                    <a:pt x="4950986" y="5613299"/>
                  </a:lnTo>
                  <a:lnTo>
                    <a:pt x="4950986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3377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4928120" y="5523697"/>
              <a:ext cx="5613299" cy="4982295"/>
            </a:xfrm>
            <a:custGeom>
              <a:avLst/>
              <a:gdLst/>
              <a:ahLst/>
              <a:cxnLst/>
              <a:rect l="l" t="t" r="r" b="b"/>
              <a:pathLst>
                <a:path w="5613299" h="4982295">
                  <a:moveTo>
                    <a:pt x="0" y="0"/>
                  </a:moveTo>
                  <a:lnTo>
                    <a:pt x="5613299" y="0"/>
                  </a:lnTo>
                  <a:lnTo>
                    <a:pt x="5613299" y="4982295"/>
                  </a:lnTo>
                  <a:lnTo>
                    <a:pt x="0" y="49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664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5400000">
              <a:off x="10253378" y="5797961"/>
              <a:ext cx="5004867" cy="4385795"/>
            </a:xfrm>
            <a:custGeom>
              <a:avLst/>
              <a:gdLst/>
              <a:ahLst/>
              <a:cxnLst/>
              <a:rect l="l" t="t" r="r" b="b"/>
              <a:pathLst>
                <a:path w="5004867" h="4385795">
                  <a:moveTo>
                    <a:pt x="0" y="0"/>
                  </a:moveTo>
                  <a:lnTo>
                    <a:pt x="5004868" y="0"/>
                  </a:lnTo>
                  <a:lnTo>
                    <a:pt x="5004868" y="4385795"/>
                  </a:lnTo>
                  <a:lnTo>
                    <a:pt x="0" y="438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2156" t="-15197" b="-12791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5679191" y="5523697"/>
              <a:ext cx="5613299" cy="4982295"/>
            </a:xfrm>
            <a:custGeom>
              <a:avLst/>
              <a:gdLst/>
              <a:ahLst/>
              <a:cxnLst/>
              <a:rect l="l" t="t" r="r" b="b"/>
              <a:pathLst>
                <a:path w="5613299" h="4982295">
                  <a:moveTo>
                    <a:pt x="0" y="0"/>
                  </a:moveTo>
                  <a:lnTo>
                    <a:pt x="5613299" y="0"/>
                  </a:lnTo>
                  <a:lnTo>
                    <a:pt x="5613299" y="4982295"/>
                  </a:lnTo>
                  <a:lnTo>
                    <a:pt x="0" y="49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664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5400000">
              <a:off x="12889567" y="7603437"/>
              <a:ext cx="4984269" cy="865985"/>
            </a:xfrm>
            <a:custGeom>
              <a:avLst/>
              <a:gdLst/>
              <a:ahLst/>
              <a:cxnLst/>
              <a:rect l="l" t="t" r="r" b="b"/>
              <a:pathLst>
                <a:path w="4984269" h="865985">
                  <a:moveTo>
                    <a:pt x="0" y="0"/>
                  </a:moveTo>
                  <a:lnTo>
                    <a:pt x="4984269" y="0"/>
                  </a:lnTo>
                  <a:lnTo>
                    <a:pt x="4984269" y="865985"/>
                  </a:lnTo>
                  <a:lnTo>
                    <a:pt x="0" y="8659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2620" t="-461134" b="-87063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5400000">
              <a:off x="20982954" y="5833233"/>
              <a:ext cx="5004867" cy="4385795"/>
            </a:xfrm>
            <a:custGeom>
              <a:avLst/>
              <a:gdLst/>
              <a:ahLst/>
              <a:cxnLst/>
              <a:rect l="l" t="t" r="r" b="b"/>
              <a:pathLst>
                <a:path w="5004867" h="4385795">
                  <a:moveTo>
                    <a:pt x="0" y="0"/>
                  </a:moveTo>
                  <a:lnTo>
                    <a:pt x="5004867" y="0"/>
                  </a:lnTo>
                  <a:lnTo>
                    <a:pt x="5004867" y="4385795"/>
                  </a:lnTo>
                  <a:lnTo>
                    <a:pt x="0" y="438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2156" t="-15197" b="-12791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4943119" y="10425863"/>
              <a:ext cx="5613299" cy="4982295"/>
            </a:xfrm>
            <a:custGeom>
              <a:avLst/>
              <a:gdLst/>
              <a:ahLst/>
              <a:cxnLst/>
              <a:rect l="l" t="t" r="r" b="b"/>
              <a:pathLst>
                <a:path w="5613299" h="4982295">
                  <a:moveTo>
                    <a:pt x="0" y="0"/>
                  </a:moveTo>
                  <a:lnTo>
                    <a:pt x="5613299" y="0"/>
                  </a:lnTo>
                  <a:lnTo>
                    <a:pt x="5613299" y="4982295"/>
                  </a:lnTo>
                  <a:lnTo>
                    <a:pt x="0" y="49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664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5400000">
              <a:off x="10268378" y="10700127"/>
              <a:ext cx="5004867" cy="4385795"/>
            </a:xfrm>
            <a:custGeom>
              <a:avLst/>
              <a:gdLst/>
              <a:ahLst/>
              <a:cxnLst/>
              <a:rect l="l" t="t" r="r" b="b"/>
              <a:pathLst>
                <a:path w="5004867" h="4385795">
                  <a:moveTo>
                    <a:pt x="0" y="0"/>
                  </a:moveTo>
                  <a:lnTo>
                    <a:pt x="5004867" y="0"/>
                  </a:lnTo>
                  <a:lnTo>
                    <a:pt x="5004867" y="4385795"/>
                  </a:lnTo>
                  <a:lnTo>
                    <a:pt x="0" y="438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2156" t="-15197" b="-12791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5694190" y="10425863"/>
              <a:ext cx="5613299" cy="4982295"/>
            </a:xfrm>
            <a:custGeom>
              <a:avLst/>
              <a:gdLst/>
              <a:ahLst/>
              <a:cxnLst/>
              <a:rect l="l" t="t" r="r" b="b"/>
              <a:pathLst>
                <a:path w="5613299" h="4982295">
                  <a:moveTo>
                    <a:pt x="0" y="0"/>
                  </a:moveTo>
                  <a:lnTo>
                    <a:pt x="5613300" y="0"/>
                  </a:lnTo>
                  <a:lnTo>
                    <a:pt x="5613300" y="4982295"/>
                  </a:lnTo>
                  <a:lnTo>
                    <a:pt x="0" y="49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664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rot="5400000">
              <a:off x="12904567" y="12505603"/>
              <a:ext cx="4984269" cy="865985"/>
            </a:xfrm>
            <a:custGeom>
              <a:avLst/>
              <a:gdLst/>
              <a:ahLst/>
              <a:cxnLst/>
              <a:rect l="l" t="t" r="r" b="b"/>
              <a:pathLst>
                <a:path w="4984269" h="865985">
                  <a:moveTo>
                    <a:pt x="0" y="0"/>
                  </a:moveTo>
                  <a:lnTo>
                    <a:pt x="4984269" y="0"/>
                  </a:lnTo>
                  <a:lnTo>
                    <a:pt x="4984269" y="865985"/>
                  </a:lnTo>
                  <a:lnTo>
                    <a:pt x="0" y="8659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2620" t="-461134" b="-87063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5400000">
              <a:off x="20997953" y="10735399"/>
              <a:ext cx="5004867" cy="4385795"/>
            </a:xfrm>
            <a:custGeom>
              <a:avLst/>
              <a:gdLst/>
              <a:ahLst/>
              <a:cxnLst/>
              <a:rect l="l" t="t" r="r" b="b"/>
              <a:pathLst>
                <a:path w="5004867" h="4385795">
                  <a:moveTo>
                    <a:pt x="0" y="0"/>
                  </a:moveTo>
                  <a:lnTo>
                    <a:pt x="5004868" y="0"/>
                  </a:lnTo>
                  <a:lnTo>
                    <a:pt x="5004868" y="4385795"/>
                  </a:lnTo>
                  <a:lnTo>
                    <a:pt x="0" y="438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2156" t="-15197" b="-12791"/>
              </a:stretch>
            </a:blipFill>
          </p:spPr>
        </p:sp>
      </p:grpSp>
      <p:grpSp>
        <p:nvGrpSpPr>
          <p:cNvPr id="20" name="Group 20"/>
          <p:cNvGrpSpPr/>
          <p:nvPr/>
        </p:nvGrpSpPr>
        <p:grpSpPr>
          <a:xfrm>
            <a:off x="1028700" y="438002"/>
            <a:ext cx="16677019" cy="9359063"/>
            <a:chOff x="0" y="0"/>
            <a:chExt cx="5637179" cy="3163558"/>
          </a:xfrm>
        </p:grpSpPr>
        <p:sp>
          <p:nvSpPr>
            <p:cNvPr id="21" name="Freeform 21"/>
            <p:cNvSpPr/>
            <p:nvPr/>
          </p:nvSpPr>
          <p:spPr>
            <a:xfrm>
              <a:off x="16510" y="11430"/>
              <a:ext cx="5606699" cy="3139428"/>
            </a:xfrm>
            <a:custGeom>
              <a:avLst/>
              <a:gdLst/>
              <a:ahLst/>
              <a:cxnLst/>
              <a:rect l="l" t="t" r="r" b="b"/>
              <a:pathLst>
                <a:path w="5606699" h="3139428">
                  <a:moveTo>
                    <a:pt x="1270" y="0"/>
                  </a:moveTo>
                  <a:lnTo>
                    <a:pt x="5606699" y="15240"/>
                  </a:lnTo>
                  <a:lnTo>
                    <a:pt x="5574949" y="3139428"/>
                  </a:lnTo>
                  <a:lnTo>
                    <a:pt x="2029182" y="3139428"/>
                  </a:lnTo>
                  <a:lnTo>
                    <a:pt x="0" y="3112758"/>
                  </a:lnTo>
                  <a:lnTo>
                    <a:pt x="11430" y="1000187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-1270"/>
              <a:ext cx="5635909" cy="3164828"/>
            </a:xfrm>
            <a:custGeom>
              <a:avLst/>
              <a:gdLst/>
              <a:ahLst/>
              <a:cxnLst/>
              <a:rect l="l" t="t" r="r" b="b"/>
              <a:pathLst>
                <a:path w="5635909" h="3164828">
                  <a:moveTo>
                    <a:pt x="5601619" y="3139428"/>
                  </a:moveTo>
                  <a:cubicBezTo>
                    <a:pt x="5599079" y="3143238"/>
                    <a:pt x="5595269" y="3148318"/>
                    <a:pt x="5591459" y="3152128"/>
                  </a:cubicBezTo>
                  <a:cubicBezTo>
                    <a:pt x="5587649" y="3154668"/>
                    <a:pt x="5582569" y="3157208"/>
                    <a:pt x="5578759" y="3157208"/>
                  </a:cubicBezTo>
                  <a:cubicBezTo>
                    <a:pt x="5406791" y="3155938"/>
                    <a:pt x="5165756" y="3162288"/>
                    <a:pt x="4920257" y="3164828"/>
                  </a:cubicBezTo>
                  <a:cubicBezTo>
                    <a:pt x="4844376" y="3164828"/>
                    <a:pt x="4764031" y="3163558"/>
                    <a:pt x="4688149" y="3163558"/>
                  </a:cubicBezTo>
                  <a:cubicBezTo>
                    <a:pt x="4518532" y="3162288"/>
                    <a:pt x="4348915" y="3161018"/>
                    <a:pt x="4179298" y="3161018"/>
                  </a:cubicBezTo>
                  <a:lnTo>
                    <a:pt x="3625810" y="3161018"/>
                  </a:lnTo>
                  <a:cubicBezTo>
                    <a:pt x="3500829" y="3161018"/>
                    <a:pt x="3380311" y="3159748"/>
                    <a:pt x="3255330" y="3159748"/>
                  </a:cubicBezTo>
                  <a:cubicBezTo>
                    <a:pt x="3148204" y="3159748"/>
                    <a:pt x="3036614" y="3159748"/>
                    <a:pt x="2929487" y="3161018"/>
                  </a:cubicBezTo>
                  <a:lnTo>
                    <a:pt x="2862533" y="3161018"/>
                  </a:lnTo>
                  <a:cubicBezTo>
                    <a:pt x="2706306" y="3159748"/>
                    <a:pt x="965498" y="3158478"/>
                    <a:pt x="809272" y="3155938"/>
                  </a:cubicBezTo>
                  <a:cubicBezTo>
                    <a:pt x="715536" y="3154668"/>
                    <a:pt x="621801" y="3149588"/>
                    <a:pt x="528065" y="3147048"/>
                  </a:cubicBezTo>
                  <a:cubicBezTo>
                    <a:pt x="358447" y="3141968"/>
                    <a:pt x="188830" y="3138158"/>
                    <a:pt x="41910" y="3133078"/>
                  </a:cubicBezTo>
                  <a:cubicBezTo>
                    <a:pt x="33020" y="3131808"/>
                    <a:pt x="24130" y="3129268"/>
                    <a:pt x="16510" y="3125458"/>
                  </a:cubicBezTo>
                  <a:cubicBezTo>
                    <a:pt x="5080" y="3120378"/>
                    <a:pt x="0" y="3108948"/>
                    <a:pt x="1270" y="3088621"/>
                  </a:cubicBezTo>
                  <a:cubicBezTo>
                    <a:pt x="2540" y="2946816"/>
                    <a:pt x="3810" y="2802566"/>
                    <a:pt x="3810" y="2660760"/>
                  </a:cubicBezTo>
                  <a:cubicBezTo>
                    <a:pt x="5080" y="2516510"/>
                    <a:pt x="17780" y="1003107"/>
                    <a:pt x="17780" y="858857"/>
                  </a:cubicBezTo>
                  <a:cubicBezTo>
                    <a:pt x="19050" y="719497"/>
                    <a:pt x="20320" y="580137"/>
                    <a:pt x="19050" y="438332"/>
                  </a:cubicBezTo>
                  <a:cubicBezTo>
                    <a:pt x="17780" y="298971"/>
                    <a:pt x="16510" y="162056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5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3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6043"/>
                    <a:pt x="5632099" y="169391"/>
                    <a:pt x="5628289" y="242738"/>
                  </a:cubicBezTo>
                  <a:cubicBezTo>
                    <a:pt x="5624479" y="303861"/>
                    <a:pt x="5623209" y="367429"/>
                    <a:pt x="5621939" y="428552"/>
                  </a:cubicBezTo>
                  <a:cubicBezTo>
                    <a:pt x="5619399" y="531238"/>
                    <a:pt x="5618129" y="633925"/>
                    <a:pt x="5616859" y="736611"/>
                  </a:cubicBezTo>
                  <a:cubicBezTo>
                    <a:pt x="5615589" y="831963"/>
                    <a:pt x="5614319" y="927315"/>
                    <a:pt x="5614319" y="1022666"/>
                  </a:cubicBezTo>
                  <a:cubicBezTo>
                    <a:pt x="5614319" y="1181586"/>
                    <a:pt x="5602889" y="2707214"/>
                    <a:pt x="5601619" y="2866133"/>
                  </a:cubicBezTo>
                  <a:cubicBezTo>
                    <a:pt x="5604159" y="2968820"/>
                    <a:pt x="5602889" y="3071506"/>
                    <a:pt x="5601619" y="3139428"/>
                  </a:cubicBezTo>
                  <a:close/>
                  <a:moveTo>
                    <a:pt x="17780" y="3108948"/>
                  </a:moveTo>
                  <a:cubicBezTo>
                    <a:pt x="22860" y="3110218"/>
                    <a:pt x="29210" y="3112758"/>
                    <a:pt x="36830" y="3112758"/>
                  </a:cubicBezTo>
                  <a:cubicBezTo>
                    <a:pt x="184367" y="3117838"/>
                    <a:pt x="367375" y="3122918"/>
                    <a:pt x="545919" y="3126728"/>
                  </a:cubicBezTo>
                  <a:cubicBezTo>
                    <a:pt x="630728" y="3129268"/>
                    <a:pt x="715536" y="3133078"/>
                    <a:pt x="804808" y="3134348"/>
                  </a:cubicBezTo>
                  <a:cubicBezTo>
                    <a:pt x="862836" y="3135618"/>
                    <a:pt x="2505444" y="3131808"/>
                    <a:pt x="2559007" y="3133078"/>
                  </a:cubicBezTo>
                  <a:cubicBezTo>
                    <a:pt x="2652743" y="3134348"/>
                    <a:pt x="2746479" y="3136888"/>
                    <a:pt x="2840215" y="3138158"/>
                  </a:cubicBezTo>
                  <a:cubicBezTo>
                    <a:pt x="2884851" y="3139428"/>
                    <a:pt x="2925023" y="3139428"/>
                    <a:pt x="2969659" y="3139428"/>
                  </a:cubicBezTo>
                  <a:cubicBezTo>
                    <a:pt x="3170522" y="3139428"/>
                    <a:pt x="3366920" y="3138158"/>
                    <a:pt x="3567783" y="3139428"/>
                  </a:cubicBezTo>
                  <a:cubicBezTo>
                    <a:pt x="3643664" y="3139428"/>
                    <a:pt x="3724009" y="3141968"/>
                    <a:pt x="3799891" y="3141968"/>
                  </a:cubicBezTo>
                  <a:cubicBezTo>
                    <a:pt x="3915945" y="3141968"/>
                    <a:pt x="4027535" y="3138158"/>
                    <a:pt x="4143589" y="3138158"/>
                  </a:cubicBezTo>
                  <a:cubicBezTo>
                    <a:pt x="4281961" y="3138158"/>
                    <a:pt x="4415869" y="3139428"/>
                    <a:pt x="4554241" y="3139428"/>
                  </a:cubicBezTo>
                  <a:cubicBezTo>
                    <a:pt x="4737249" y="3139428"/>
                    <a:pt x="4924720" y="3139428"/>
                    <a:pt x="5107729" y="3138158"/>
                  </a:cubicBezTo>
                  <a:cubicBezTo>
                    <a:pt x="5272882" y="3136888"/>
                    <a:pt x="5433572" y="3134348"/>
                    <a:pt x="5563519" y="3131808"/>
                  </a:cubicBezTo>
                  <a:cubicBezTo>
                    <a:pt x="5568599" y="3131808"/>
                    <a:pt x="5573679" y="3129268"/>
                    <a:pt x="5580029" y="3127998"/>
                  </a:cubicBezTo>
                  <a:cubicBezTo>
                    <a:pt x="5580029" y="3115298"/>
                    <a:pt x="5581299" y="3102598"/>
                    <a:pt x="5581299" y="3081286"/>
                  </a:cubicBezTo>
                  <a:lnTo>
                    <a:pt x="5581299" y="3005493"/>
                  </a:lnTo>
                  <a:cubicBezTo>
                    <a:pt x="5582569" y="2880803"/>
                    <a:pt x="5585109" y="2753667"/>
                    <a:pt x="5583839" y="2628976"/>
                  </a:cubicBezTo>
                  <a:cubicBezTo>
                    <a:pt x="5582569" y="2452942"/>
                    <a:pt x="5595269" y="912645"/>
                    <a:pt x="5599079" y="736611"/>
                  </a:cubicBezTo>
                  <a:cubicBezTo>
                    <a:pt x="5601619" y="633925"/>
                    <a:pt x="5604159" y="531238"/>
                    <a:pt x="5604159" y="428552"/>
                  </a:cubicBezTo>
                  <a:cubicBezTo>
                    <a:pt x="5604159" y="342980"/>
                    <a:pt x="5605429" y="259852"/>
                    <a:pt x="5613049" y="176725"/>
                  </a:cubicBezTo>
                  <a:cubicBezTo>
                    <a:pt x="5616859" y="127827"/>
                    <a:pt x="5619399" y="78929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8708"/>
                    <a:pt x="31750" y="166946"/>
                    <a:pt x="34290" y="242738"/>
                  </a:cubicBezTo>
                  <a:cubicBezTo>
                    <a:pt x="36830" y="379653"/>
                    <a:pt x="38100" y="516569"/>
                    <a:pt x="38100" y="653484"/>
                  </a:cubicBezTo>
                  <a:cubicBezTo>
                    <a:pt x="38100" y="741501"/>
                    <a:pt x="36830" y="827073"/>
                    <a:pt x="35560" y="915090"/>
                  </a:cubicBezTo>
                  <a:cubicBezTo>
                    <a:pt x="34290" y="1000662"/>
                    <a:pt x="22860" y="2450497"/>
                    <a:pt x="21590" y="2533624"/>
                  </a:cubicBezTo>
                  <a:lnTo>
                    <a:pt x="21590" y="2694989"/>
                  </a:lnTo>
                  <a:cubicBezTo>
                    <a:pt x="21590" y="2817235"/>
                    <a:pt x="20320" y="2941925"/>
                    <a:pt x="20320" y="3064171"/>
                  </a:cubicBezTo>
                  <a:cubicBezTo>
                    <a:pt x="20320" y="3081286"/>
                    <a:pt x="19050" y="3095955"/>
                    <a:pt x="17780" y="3108948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23" name="Freeform 23"/>
          <p:cNvSpPr/>
          <p:nvPr/>
        </p:nvSpPr>
        <p:spPr>
          <a:xfrm flipH="1">
            <a:off x="181053" y="6942242"/>
            <a:ext cx="2060734" cy="3096731"/>
          </a:xfrm>
          <a:custGeom>
            <a:avLst/>
            <a:gdLst/>
            <a:ahLst/>
            <a:cxnLst/>
            <a:rect l="l" t="t" r="r" b="b"/>
            <a:pathLst>
              <a:path w="2060734" h="3096731">
                <a:moveTo>
                  <a:pt x="2060734" y="0"/>
                </a:moveTo>
                <a:lnTo>
                  <a:pt x="0" y="0"/>
                </a:lnTo>
                <a:lnTo>
                  <a:pt x="0" y="3096731"/>
                </a:lnTo>
                <a:lnTo>
                  <a:pt x="2060734" y="3096731"/>
                </a:lnTo>
                <a:lnTo>
                  <a:pt x="206073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335513" flipH="1">
            <a:off x="787601" y="1033950"/>
            <a:ext cx="2345527" cy="1786865"/>
          </a:xfrm>
          <a:custGeom>
            <a:avLst/>
            <a:gdLst/>
            <a:ahLst/>
            <a:cxnLst/>
            <a:rect l="l" t="t" r="r" b="b"/>
            <a:pathLst>
              <a:path w="2345527" h="1786865">
                <a:moveTo>
                  <a:pt x="2345527" y="0"/>
                </a:moveTo>
                <a:lnTo>
                  <a:pt x="0" y="0"/>
                </a:lnTo>
                <a:lnTo>
                  <a:pt x="0" y="1786865"/>
                </a:lnTo>
                <a:lnTo>
                  <a:pt x="2345527" y="1786865"/>
                </a:lnTo>
                <a:lnTo>
                  <a:pt x="234552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3395320" y="1447542"/>
            <a:ext cx="8228264" cy="7163430"/>
          </a:xfrm>
          <a:custGeom>
            <a:avLst/>
            <a:gdLst/>
            <a:ahLst/>
            <a:cxnLst/>
            <a:rect l="l" t="t" r="r" b="b"/>
            <a:pathLst>
              <a:path w="8228264" h="7163430">
                <a:moveTo>
                  <a:pt x="0" y="0"/>
                </a:moveTo>
                <a:lnTo>
                  <a:pt x="8228264" y="0"/>
                </a:lnTo>
                <a:lnTo>
                  <a:pt x="8228264" y="7163429"/>
                </a:lnTo>
                <a:lnTo>
                  <a:pt x="0" y="71634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4864"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2984871" y="609858"/>
            <a:ext cx="13706906" cy="837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7"/>
              </a:lnSpc>
            </a:pPr>
            <a:r>
              <a:rPr lang="en-US" sz="5506">
                <a:solidFill>
                  <a:srgbClr val="442816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Thí nghiệm trứng chìm - trứng nổi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216352" y="3262918"/>
            <a:ext cx="5042948" cy="4046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2"/>
              </a:lnSpc>
            </a:pPr>
            <a:r>
              <a:rPr lang="en-US" sz="3257">
                <a:solidFill>
                  <a:srgbClr val="442816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Giải thích</a:t>
            </a:r>
          </a:p>
          <a:p>
            <a:pPr algn="just">
              <a:lnSpc>
                <a:spcPts val="4592"/>
              </a:lnSpc>
            </a:pPr>
            <a:r>
              <a:rPr lang="en-US" sz="3257">
                <a:solidFill>
                  <a:srgbClr val="442816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Nước muối đặc hơn nước tinh khiết. Trứng dễ dàng nổi trong nước muối do tỷ trọng của nước muối lớn hơn tỷ trọng của trứng.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68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3707" y="-117427"/>
            <a:ext cx="19269963" cy="11573047"/>
            <a:chOff x="0" y="0"/>
            <a:chExt cx="25693285" cy="15430730"/>
          </a:xfrm>
        </p:grpSpPr>
        <p:sp>
          <p:nvSpPr>
            <p:cNvPr id="3" name="Freeform 3"/>
            <p:cNvSpPr/>
            <p:nvPr/>
          </p:nvSpPr>
          <p:spPr>
            <a:xfrm>
              <a:off x="0" y="5523697"/>
              <a:ext cx="5613299" cy="4982295"/>
            </a:xfrm>
            <a:custGeom>
              <a:avLst/>
              <a:gdLst/>
              <a:ahLst/>
              <a:cxnLst/>
              <a:rect l="l" t="t" r="r" b="b"/>
              <a:pathLst>
                <a:path w="5613299" h="4982295">
                  <a:moveTo>
                    <a:pt x="0" y="0"/>
                  </a:moveTo>
                  <a:lnTo>
                    <a:pt x="5613299" y="0"/>
                  </a:lnTo>
                  <a:lnTo>
                    <a:pt x="5613299" y="4982295"/>
                  </a:lnTo>
                  <a:lnTo>
                    <a:pt x="0" y="49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664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6115" y="10385244"/>
              <a:ext cx="5613299" cy="5045486"/>
            </a:xfrm>
            <a:custGeom>
              <a:avLst/>
              <a:gdLst/>
              <a:ahLst/>
              <a:cxnLst/>
              <a:rect l="l" t="t" r="r" b="b"/>
              <a:pathLst>
                <a:path w="5613299" h="5045486">
                  <a:moveTo>
                    <a:pt x="0" y="0"/>
                  </a:moveTo>
                  <a:lnTo>
                    <a:pt x="5613299" y="0"/>
                  </a:lnTo>
                  <a:lnTo>
                    <a:pt x="5613299" y="5045486"/>
                  </a:lnTo>
                  <a:lnTo>
                    <a:pt x="0" y="50454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1253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415" y="38981"/>
              <a:ext cx="5613299" cy="5613299"/>
            </a:xfrm>
            <a:custGeom>
              <a:avLst/>
              <a:gdLst/>
              <a:ahLst/>
              <a:cxnLst/>
              <a:rect l="l" t="t" r="r" b="b"/>
              <a:pathLst>
                <a:path w="5613299" h="5613299">
                  <a:moveTo>
                    <a:pt x="0" y="0"/>
                  </a:moveTo>
                  <a:lnTo>
                    <a:pt x="5613299" y="0"/>
                  </a:lnTo>
                  <a:lnTo>
                    <a:pt x="5613299" y="5613299"/>
                  </a:lnTo>
                  <a:lnTo>
                    <a:pt x="0" y="5613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flipH="1">
              <a:off x="10001920" y="0"/>
              <a:ext cx="4950986" cy="5613299"/>
            </a:xfrm>
            <a:custGeom>
              <a:avLst/>
              <a:gdLst/>
              <a:ahLst/>
              <a:cxnLst/>
              <a:rect l="l" t="t" r="r" b="b"/>
              <a:pathLst>
                <a:path w="4950986" h="5613299">
                  <a:moveTo>
                    <a:pt x="4950986" y="0"/>
                  </a:moveTo>
                  <a:lnTo>
                    <a:pt x="0" y="0"/>
                  </a:lnTo>
                  <a:lnTo>
                    <a:pt x="0" y="5613299"/>
                  </a:lnTo>
                  <a:lnTo>
                    <a:pt x="4950986" y="5613299"/>
                  </a:lnTo>
                  <a:lnTo>
                    <a:pt x="4950986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3377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5577733" y="0"/>
              <a:ext cx="4950986" cy="5613299"/>
            </a:xfrm>
            <a:custGeom>
              <a:avLst/>
              <a:gdLst/>
              <a:ahLst/>
              <a:cxnLst/>
              <a:rect l="l" t="t" r="r" b="b"/>
              <a:pathLst>
                <a:path w="4950986" h="5613299">
                  <a:moveTo>
                    <a:pt x="0" y="0"/>
                  </a:moveTo>
                  <a:lnTo>
                    <a:pt x="4950986" y="0"/>
                  </a:lnTo>
                  <a:lnTo>
                    <a:pt x="4950986" y="5613299"/>
                  </a:lnTo>
                  <a:lnTo>
                    <a:pt x="0" y="5613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3377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flipH="1">
              <a:off x="14952906" y="25987"/>
              <a:ext cx="4950986" cy="5613299"/>
            </a:xfrm>
            <a:custGeom>
              <a:avLst/>
              <a:gdLst/>
              <a:ahLst/>
              <a:cxnLst/>
              <a:rect l="l" t="t" r="r" b="b"/>
              <a:pathLst>
                <a:path w="4950986" h="5613299">
                  <a:moveTo>
                    <a:pt x="4950986" y="0"/>
                  </a:moveTo>
                  <a:lnTo>
                    <a:pt x="0" y="0"/>
                  </a:lnTo>
                  <a:lnTo>
                    <a:pt x="0" y="5613300"/>
                  </a:lnTo>
                  <a:lnTo>
                    <a:pt x="4950986" y="5613300"/>
                  </a:lnTo>
                  <a:lnTo>
                    <a:pt x="4950986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3377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flipH="1">
              <a:off x="19903892" y="51975"/>
              <a:ext cx="4950986" cy="5613299"/>
            </a:xfrm>
            <a:custGeom>
              <a:avLst/>
              <a:gdLst/>
              <a:ahLst/>
              <a:cxnLst/>
              <a:rect l="l" t="t" r="r" b="b"/>
              <a:pathLst>
                <a:path w="4950986" h="5613299">
                  <a:moveTo>
                    <a:pt x="4950986" y="0"/>
                  </a:moveTo>
                  <a:lnTo>
                    <a:pt x="0" y="0"/>
                  </a:lnTo>
                  <a:lnTo>
                    <a:pt x="0" y="5613299"/>
                  </a:lnTo>
                  <a:lnTo>
                    <a:pt x="4950986" y="5613299"/>
                  </a:lnTo>
                  <a:lnTo>
                    <a:pt x="4950986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3377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4928120" y="5523697"/>
              <a:ext cx="5613299" cy="4982295"/>
            </a:xfrm>
            <a:custGeom>
              <a:avLst/>
              <a:gdLst/>
              <a:ahLst/>
              <a:cxnLst/>
              <a:rect l="l" t="t" r="r" b="b"/>
              <a:pathLst>
                <a:path w="5613299" h="4982295">
                  <a:moveTo>
                    <a:pt x="0" y="0"/>
                  </a:moveTo>
                  <a:lnTo>
                    <a:pt x="5613299" y="0"/>
                  </a:lnTo>
                  <a:lnTo>
                    <a:pt x="5613299" y="4982295"/>
                  </a:lnTo>
                  <a:lnTo>
                    <a:pt x="0" y="49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664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5400000">
              <a:off x="10253378" y="5797961"/>
              <a:ext cx="5004867" cy="4385795"/>
            </a:xfrm>
            <a:custGeom>
              <a:avLst/>
              <a:gdLst/>
              <a:ahLst/>
              <a:cxnLst/>
              <a:rect l="l" t="t" r="r" b="b"/>
              <a:pathLst>
                <a:path w="5004867" h="4385795">
                  <a:moveTo>
                    <a:pt x="0" y="0"/>
                  </a:moveTo>
                  <a:lnTo>
                    <a:pt x="5004868" y="0"/>
                  </a:lnTo>
                  <a:lnTo>
                    <a:pt x="5004868" y="4385795"/>
                  </a:lnTo>
                  <a:lnTo>
                    <a:pt x="0" y="438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2156" t="-15197" b="-12791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5679191" y="5523697"/>
              <a:ext cx="5613299" cy="4982295"/>
            </a:xfrm>
            <a:custGeom>
              <a:avLst/>
              <a:gdLst/>
              <a:ahLst/>
              <a:cxnLst/>
              <a:rect l="l" t="t" r="r" b="b"/>
              <a:pathLst>
                <a:path w="5613299" h="4982295">
                  <a:moveTo>
                    <a:pt x="0" y="0"/>
                  </a:moveTo>
                  <a:lnTo>
                    <a:pt x="5613299" y="0"/>
                  </a:lnTo>
                  <a:lnTo>
                    <a:pt x="5613299" y="4982295"/>
                  </a:lnTo>
                  <a:lnTo>
                    <a:pt x="0" y="49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664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5400000">
              <a:off x="12889567" y="7603437"/>
              <a:ext cx="4984269" cy="865985"/>
            </a:xfrm>
            <a:custGeom>
              <a:avLst/>
              <a:gdLst/>
              <a:ahLst/>
              <a:cxnLst/>
              <a:rect l="l" t="t" r="r" b="b"/>
              <a:pathLst>
                <a:path w="4984269" h="865985">
                  <a:moveTo>
                    <a:pt x="0" y="0"/>
                  </a:moveTo>
                  <a:lnTo>
                    <a:pt x="4984269" y="0"/>
                  </a:lnTo>
                  <a:lnTo>
                    <a:pt x="4984269" y="865985"/>
                  </a:lnTo>
                  <a:lnTo>
                    <a:pt x="0" y="8659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2620" t="-461134" b="-87063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5400000">
              <a:off x="20982954" y="5833233"/>
              <a:ext cx="5004867" cy="4385795"/>
            </a:xfrm>
            <a:custGeom>
              <a:avLst/>
              <a:gdLst/>
              <a:ahLst/>
              <a:cxnLst/>
              <a:rect l="l" t="t" r="r" b="b"/>
              <a:pathLst>
                <a:path w="5004867" h="4385795">
                  <a:moveTo>
                    <a:pt x="0" y="0"/>
                  </a:moveTo>
                  <a:lnTo>
                    <a:pt x="5004867" y="0"/>
                  </a:lnTo>
                  <a:lnTo>
                    <a:pt x="5004867" y="4385795"/>
                  </a:lnTo>
                  <a:lnTo>
                    <a:pt x="0" y="438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2156" t="-15197" b="-12791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4943119" y="10425863"/>
              <a:ext cx="5613299" cy="4982295"/>
            </a:xfrm>
            <a:custGeom>
              <a:avLst/>
              <a:gdLst/>
              <a:ahLst/>
              <a:cxnLst/>
              <a:rect l="l" t="t" r="r" b="b"/>
              <a:pathLst>
                <a:path w="5613299" h="4982295">
                  <a:moveTo>
                    <a:pt x="0" y="0"/>
                  </a:moveTo>
                  <a:lnTo>
                    <a:pt x="5613299" y="0"/>
                  </a:lnTo>
                  <a:lnTo>
                    <a:pt x="5613299" y="4982295"/>
                  </a:lnTo>
                  <a:lnTo>
                    <a:pt x="0" y="49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664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5400000">
              <a:off x="10268378" y="10700127"/>
              <a:ext cx="5004867" cy="4385795"/>
            </a:xfrm>
            <a:custGeom>
              <a:avLst/>
              <a:gdLst/>
              <a:ahLst/>
              <a:cxnLst/>
              <a:rect l="l" t="t" r="r" b="b"/>
              <a:pathLst>
                <a:path w="5004867" h="4385795">
                  <a:moveTo>
                    <a:pt x="0" y="0"/>
                  </a:moveTo>
                  <a:lnTo>
                    <a:pt x="5004867" y="0"/>
                  </a:lnTo>
                  <a:lnTo>
                    <a:pt x="5004867" y="4385795"/>
                  </a:lnTo>
                  <a:lnTo>
                    <a:pt x="0" y="438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2156" t="-15197" b="-12791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5694190" y="10425863"/>
              <a:ext cx="5613299" cy="4982295"/>
            </a:xfrm>
            <a:custGeom>
              <a:avLst/>
              <a:gdLst/>
              <a:ahLst/>
              <a:cxnLst/>
              <a:rect l="l" t="t" r="r" b="b"/>
              <a:pathLst>
                <a:path w="5613299" h="4982295">
                  <a:moveTo>
                    <a:pt x="0" y="0"/>
                  </a:moveTo>
                  <a:lnTo>
                    <a:pt x="5613300" y="0"/>
                  </a:lnTo>
                  <a:lnTo>
                    <a:pt x="5613300" y="4982295"/>
                  </a:lnTo>
                  <a:lnTo>
                    <a:pt x="0" y="49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664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rot="5400000">
              <a:off x="12904567" y="12505603"/>
              <a:ext cx="4984269" cy="865985"/>
            </a:xfrm>
            <a:custGeom>
              <a:avLst/>
              <a:gdLst/>
              <a:ahLst/>
              <a:cxnLst/>
              <a:rect l="l" t="t" r="r" b="b"/>
              <a:pathLst>
                <a:path w="4984269" h="865985">
                  <a:moveTo>
                    <a:pt x="0" y="0"/>
                  </a:moveTo>
                  <a:lnTo>
                    <a:pt x="4984269" y="0"/>
                  </a:lnTo>
                  <a:lnTo>
                    <a:pt x="4984269" y="865985"/>
                  </a:lnTo>
                  <a:lnTo>
                    <a:pt x="0" y="8659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2620" t="-461134" b="-87063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5400000">
              <a:off x="20997953" y="10735399"/>
              <a:ext cx="5004867" cy="4385795"/>
            </a:xfrm>
            <a:custGeom>
              <a:avLst/>
              <a:gdLst/>
              <a:ahLst/>
              <a:cxnLst/>
              <a:rect l="l" t="t" r="r" b="b"/>
              <a:pathLst>
                <a:path w="5004867" h="4385795">
                  <a:moveTo>
                    <a:pt x="0" y="0"/>
                  </a:moveTo>
                  <a:lnTo>
                    <a:pt x="5004868" y="0"/>
                  </a:lnTo>
                  <a:lnTo>
                    <a:pt x="5004868" y="4385795"/>
                  </a:lnTo>
                  <a:lnTo>
                    <a:pt x="0" y="438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2156" t="-15197" b="-12791"/>
              </a:stretch>
            </a:blipFill>
          </p:spPr>
        </p:sp>
      </p:grpSp>
      <p:grpSp>
        <p:nvGrpSpPr>
          <p:cNvPr id="20" name="Group 20"/>
          <p:cNvGrpSpPr/>
          <p:nvPr/>
        </p:nvGrpSpPr>
        <p:grpSpPr>
          <a:xfrm>
            <a:off x="900916" y="923925"/>
            <a:ext cx="16677019" cy="7184483"/>
            <a:chOff x="0" y="0"/>
            <a:chExt cx="5637179" cy="2428505"/>
          </a:xfrm>
        </p:grpSpPr>
        <p:sp>
          <p:nvSpPr>
            <p:cNvPr id="21" name="Freeform 21"/>
            <p:cNvSpPr/>
            <p:nvPr/>
          </p:nvSpPr>
          <p:spPr>
            <a:xfrm>
              <a:off x="16510" y="11430"/>
              <a:ext cx="5606699" cy="2404375"/>
            </a:xfrm>
            <a:custGeom>
              <a:avLst/>
              <a:gdLst/>
              <a:ahLst/>
              <a:cxnLst/>
              <a:rect l="l" t="t" r="r" b="b"/>
              <a:pathLst>
                <a:path w="5606699" h="2404375">
                  <a:moveTo>
                    <a:pt x="1270" y="0"/>
                  </a:moveTo>
                  <a:lnTo>
                    <a:pt x="5606699" y="15240"/>
                  </a:lnTo>
                  <a:lnTo>
                    <a:pt x="5574949" y="2404375"/>
                  </a:lnTo>
                  <a:lnTo>
                    <a:pt x="2029182" y="2404375"/>
                  </a:lnTo>
                  <a:lnTo>
                    <a:pt x="0" y="2377705"/>
                  </a:lnTo>
                  <a:lnTo>
                    <a:pt x="11430" y="771934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-1270"/>
              <a:ext cx="5635909" cy="2429775"/>
            </a:xfrm>
            <a:custGeom>
              <a:avLst/>
              <a:gdLst/>
              <a:ahLst/>
              <a:cxnLst/>
              <a:rect l="l" t="t" r="r" b="b"/>
              <a:pathLst>
                <a:path w="5635909" h="2429775">
                  <a:moveTo>
                    <a:pt x="5601619" y="2404375"/>
                  </a:moveTo>
                  <a:cubicBezTo>
                    <a:pt x="5599079" y="2408185"/>
                    <a:pt x="5595269" y="2413265"/>
                    <a:pt x="5591459" y="2417075"/>
                  </a:cubicBezTo>
                  <a:cubicBezTo>
                    <a:pt x="5587649" y="2419615"/>
                    <a:pt x="5582569" y="2422155"/>
                    <a:pt x="5578759" y="2422155"/>
                  </a:cubicBezTo>
                  <a:cubicBezTo>
                    <a:pt x="5406791" y="2420885"/>
                    <a:pt x="5165756" y="2427235"/>
                    <a:pt x="4920257" y="2429775"/>
                  </a:cubicBezTo>
                  <a:cubicBezTo>
                    <a:pt x="4844376" y="2429775"/>
                    <a:pt x="4764031" y="2428505"/>
                    <a:pt x="4688149" y="2428505"/>
                  </a:cubicBezTo>
                  <a:cubicBezTo>
                    <a:pt x="4518532" y="2427235"/>
                    <a:pt x="4348915" y="2425965"/>
                    <a:pt x="4179298" y="2425965"/>
                  </a:cubicBezTo>
                  <a:lnTo>
                    <a:pt x="3625810" y="2425965"/>
                  </a:lnTo>
                  <a:cubicBezTo>
                    <a:pt x="3500829" y="2425965"/>
                    <a:pt x="3380311" y="2424695"/>
                    <a:pt x="3255330" y="2424695"/>
                  </a:cubicBezTo>
                  <a:cubicBezTo>
                    <a:pt x="3148204" y="2424695"/>
                    <a:pt x="3036614" y="2424695"/>
                    <a:pt x="2929487" y="2425965"/>
                  </a:cubicBezTo>
                  <a:lnTo>
                    <a:pt x="2862533" y="2425965"/>
                  </a:lnTo>
                  <a:cubicBezTo>
                    <a:pt x="2706306" y="2424695"/>
                    <a:pt x="965498" y="2423425"/>
                    <a:pt x="809272" y="2420885"/>
                  </a:cubicBezTo>
                  <a:cubicBezTo>
                    <a:pt x="715536" y="2419615"/>
                    <a:pt x="621801" y="2414535"/>
                    <a:pt x="528065" y="2411995"/>
                  </a:cubicBezTo>
                  <a:cubicBezTo>
                    <a:pt x="358447" y="2406915"/>
                    <a:pt x="188830" y="2403105"/>
                    <a:pt x="41910" y="2398025"/>
                  </a:cubicBezTo>
                  <a:cubicBezTo>
                    <a:pt x="33020" y="2396755"/>
                    <a:pt x="24130" y="2394215"/>
                    <a:pt x="16510" y="2390405"/>
                  </a:cubicBezTo>
                  <a:cubicBezTo>
                    <a:pt x="5080" y="2385325"/>
                    <a:pt x="0" y="2373895"/>
                    <a:pt x="1270" y="2356139"/>
                  </a:cubicBezTo>
                  <a:cubicBezTo>
                    <a:pt x="2540" y="2248781"/>
                    <a:pt x="3810" y="2139571"/>
                    <a:pt x="3810" y="2032213"/>
                  </a:cubicBezTo>
                  <a:cubicBezTo>
                    <a:pt x="5080" y="1923003"/>
                    <a:pt x="17780" y="777230"/>
                    <a:pt x="17780" y="668021"/>
                  </a:cubicBezTo>
                  <a:cubicBezTo>
                    <a:pt x="19050" y="562513"/>
                    <a:pt x="20320" y="457006"/>
                    <a:pt x="19050" y="349648"/>
                  </a:cubicBezTo>
                  <a:cubicBezTo>
                    <a:pt x="17780" y="244140"/>
                    <a:pt x="16510" y="14048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5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3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0506"/>
                    <a:pt x="5632099" y="146037"/>
                    <a:pt x="5628289" y="201567"/>
                  </a:cubicBezTo>
                  <a:cubicBezTo>
                    <a:pt x="5624479" y="247842"/>
                    <a:pt x="5623209" y="295968"/>
                    <a:pt x="5621939" y="342243"/>
                  </a:cubicBezTo>
                  <a:cubicBezTo>
                    <a:pt x="5619399" y="419986"/>
                    <a:pt x="5618129" y="497728"/>
                    <a:pt x="5616859" y="575470"/>
                  </a:cubicBezTo>
                  <a:cubicBezTo>
                    <a:pt x="5615589" y="647660"/>
                    <a:pt x="5614319" y="719849"/>
                    <a:pt x="5614319" y="792038"/>
                  </a:cubicBezTo>
                  <a:cubicBezTo>
                    <a:pt x="5614319" y="912354"/>
                    <a:pt x="5602889" y="2067382"/>
                    <a:pt x="5601619" y="2187697"/>
                  </a:cubicBezTo>
                  <a:cubicBezTo>
                    <a:pt x="5604159" y="2265440"/>
                    <a:pt x="5602889" y="2343182"/>
                    <a:pt x="5601619" y="2404375"/>
                  </a:cubicBezTo>
                  <a:close/>
                  <a:moveTo>
                    <a:pt x="17780" y="2373895"/>
                  </a:moveTo>
                  <a:cubicBezTo>
                    <a:pt x="22860" y="2375165"/>
                    <a:pt x="29210" y="2377705"/>
                    <a:pt x="36830" y="2377705"/>
                  </a:cubicBezTo>
                  <a:cubicBezTo>
                    <a:pt x="184367" y="2382785"/>
                    <a:pt x="367375" y="2387865"/>
                    <a:pt x="545919" y="2391675"/>
                  </a:cubicBezTo>
                  <a:cubicBezTo>
                    <a:pt x="630728" y="2394215"/>
                    <a:pt x="715536" y="2398025"/>
                    <a:pt x="804808" y="2399295"/>
                  </a:cubicBezTo>
                  <a:cubicBezTo>
                    <a:pt x="862836" y="2400565"/>
                    <a:pt x="2505444" y="2396755"/>
                    <a:pt x="2559007" y="2398025"/>
                  </a:cubicBezTo>
                  <a:cubicBezTo>
                    <a:pt x="2652743" y="2399295"/>
                    <a:pt x="2746479" y="2401835"/>
                    <a:pt x="2840215" y="2403105"/>
                  </a:cubicBezTo>
                  <a:cubicBezTo>
                    <a:pt x="2884851" y="2404375"/>
                    <a:pt x="2925023" y="2404375"/>
                    <a:pt x="2969659" y="2404375"/>
                  </a:cubicBezTo>
                  <a:cubicBezTo>
                    <a:pt x="3170522" y="2404375"/>
                    <a:pt x="3366920" y="2403105"/>
                    <a:pt x="3567783" y="2404375"/>
                  </a:cubicBezTo>
                  <a:cubicBezTo>
                    <a:pt x="3643664" y="2404375"/>
                    <a:pt x="3724009" y="2406915"/>
                    <a:pt x="3799891" y="2406915"/>
                  </a:cubicBezTo>
                  <a:cubicBezTo>
                    <a:pt x="3915945" y="2406915"/>
                    <a:pt x="4027535" y="2403105"/>
                    <a:pt x="4143589" y="2403105"/>
                  </a:cubicBezTo>
                  <a:cubicBezTo>
                    <a:pt x="4281961" y="2403105"/>
                    <a:pt x="4415869" y="2404375"/>
                    <a:pt x="4554241" y="2404375"/>
                  </a:cubicBezTo>
                  <a:cubicBezTo>
                    <a:pt x="4737249" y="2404375"/>
                    <a:pt x="4924720" y="2404375"/>
                    <a:pt x="5107729" y="2403105"/>
                  </a:cubicBezTo>
                  <a:cubicBezTo>
                    <a:pt x="5272882" y="2401835"/>
                    <a:pt x="5433572" y="2399295"/>
                    <a:pt x="5563519" y="2396755"/>
                  </a:cubicBezTo>
                  <a:cubicBezTo>
                    <a:pt x="5568599" y="2396755"/>
                    <a:pt x="5573679" y="2394215"/>
                    <a:pt x="5580029" y="2392945"/>
                  </a:cubicBezTo>
                  <a:cubicBezTo>
                    <a:pt x="5580029" y="2380245"/>
                    <a:pt x="5581299" y="2367545"/>
                    <a:pt x="5581299" y="2350586"/>
                  </a:cubicBezTo>
                  <a:lnTo>
                    <a:pt x="5581299" y="2293205"/>
                  </a:lnTo>
                  <a:cubicBezTo>
                    <a:pt x="5582569" y="2198804"/>
                    <a:pt x="5585109" y="2102551"/>
                    <a:pt x="5583839" y="2008150"/>
                  </a:cubicBezTo>
                  <a:cubicBezTo>
                    <a:pt x="5582569" y="1874877"/>
                    <a:pt x="5595269" y="708743"/>
                    <a:pt x="5599079" y="575470"/>
                  </a:cubicBezTo>
                  <a:cubicBezTo>
                    <a:pt x="5601619" y="497728"/>
                    <a:pt x="5604159" y="419986"/>
                    <a:pt x="5604159" y="342243"/>
                  </a:cubicBezTo>
                  <a:cubicBezTo>
                    <a:pt x="5604159" y="277458"/>
                    <a:pt x="5605429" y="214524"/>
                    <a:pt x="5613049" y="151590"/>
                  </a:cubicBezTo>
                  <a:cubicBezTo>
                    <a:pt x="5616859" y="114569"/>
                    <a:pt x="5619399" y="77549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953"/>
                    <a:pt x="31750" y="144186"/>
                    <a:pt x="34290" y="201567"/>
                  </a:cubicBezTo>
                  <a:cubicBezTo>
                    <a:pt x="36830" y="305223"/>
                    <a:pt x="38100" y="408880"/>
                    <a:pt x="38100" y="512536"/>
                  </a:cubicBezTo>
                  <a:cubicBezTo>
                    <a:pt x="38100" y="579172"/>
                    <a:pt x="36830" y="643957"/>
                    <a:pt x="35560" y="710594"/>
                  </a:cubicBezTo>
                  <a:cubicBezTo>
                    <a:pt x="34290" y="775379"/>
                    <a:pt x="22860" y="1873026"/>
                    <a:pt x="21590" y="1935960"/>
                  </a:cubicBezTo>
                  <a:lnTo>
                    <a:pt x="21590" y="2058127"/>
                  </a:lnTo>
                  <a:cubicBezTo>
                    <a:pt x="21590" y="2150677"/>
                    <a:pt x="20320" y="2245078"/>
                    <a:pt x="20320" y="2337629"/>
                  </a:cubicBezTo>
                  <a:cubicBezTo>
                    <a:pt x="20320" y="2350586"/>
                    <a:pt x="19050" y="2361692"/>
                    <a:pt x="17780" y="2373895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23" name="Freeform 23"/>
          <p:cNvSpPr/>
          <p:nvPr/>
        </p:nvSpPr>
        <p:spPr>
          <a:xfrm>
            <a:off x="11215214" y="1467211"/>
            <a:ext cx="6044086" cy="5659462"/>
          </a:xfrm>
          <a:custGeom>
            <a:avLst/>
            <a:gdLst/>
            <a:ahLst/>
            <a:cxnLst/>
            <a:rect l="l" t="t" r="r" b="b"/>
            <a:pathLst>
              <a:path w="6044086" h="5659462">
                <a:moveTo>
                  <a:pt x="0" y="0"/>
                </a:moveTo>
                <a:lnTo>
                  <a:pt x="6044086" y="0"/>
                </a:lnTo>
                <a:lnTo>
                  <a:pt x="6044086" y="5659462"/>
                </a:lnTo>
                <a:lnTo>
                  <a:pt x="0" y="56594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824365" y="8321655"/>
            <a:ext cx="16677019" cy="1297182"/>
            <a:chOff x="0" y="0"/>
            <a:chExt cx="5637179" cy="438474"/>
          </a:xfrm>
        </p:grpSpPr>
        <p:sp>
          <p:nvSpPr>
            <p:cNvPr id="25" name="Freeform 25"/>
            <p:cNvSpPr/>
            <p:nvPr/>
          </p:nvSpPr>
          <p:spPr>
            <a:xfrm>
              <a:off x="16510" y="11430"/>
              <a:ext cx="5606699" cy="414345"/>
            </a:xfrm>
            <a:custGeom>
              <a:avLst/>
              <a:gdLst/>
              <a:ahLst/>
              <a:cxnLst/>
              <a:rect l="l" t="t" r="r" b="b"/>
              <a:pathLst>
                <a:path w="5606699" h="414345">
                  <a:moveTo>
                    <a:pt x="1270" y="0"/>
                  </a:moveTo>
                  <a:lnTo>
                    <a:pt x="5606699" y="15240"/>
                  </a:lnTo>
                  <a:lnTo>
                    <a:pt x="5574949" y="414345"/>
                  </a:lnTo>
                  <a:lnTo>
                    <a:pt x="2029182" y="414345"/>
                  </a:lnTo>
                  <a:lnTo>
                    <a:pt x="0" y="387674"/>
                  </a:lnTo>
                  <a:lnTo>
                    <a:pt x="11430" y="153979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0" y="-1270"/>
              <a:ext cx="5635909" cy="439745"/>
            </a:xfrm>
            <a:custGeom>
              <a:avLst/>
              <a:gdLst/>
              <a:ahLst/>
              <a:cxnLst/>
              <a:rect l="l" t="t" r="r" b="b"/>
              <a:pathLst>
                <a:path w="5635909" h="439745">
                  <a:moveTo>
                    <a:pt x="5601619" y="414345"/>
                  </a:moveTo>
                  <a:cubicBezTo>
                    <a:pt x="5599079" y="418155"/>
                    <a:pt x="5595269" y="423235"/>
                    <a:pt x="5591459" y="427045"/>
                  </a:cubicBezTo>
                  <a:cubicBezTo>
                    <a:pt x="5587649" y="429585"/>
                    <a:pt x="5582569" y="432125"/>
                    <a:pt x="5578759" y="432125"/>
                  </a:cubicBezTo>
                  <a:cubicBezTo>
                    <a:pt x="5406791" y="430855"/>
                    <a:pt x="5165756" y="437205"/>
                    <a:pt x="4920257" y="439745"/>
                  </a:cubicBezTo>
                  <a:cubicBezTo>
                    <a:pt x="4844376" y="439745"/>
                    <a:pt x="4764031" y="438475"/>
                    <a:pt x="4688149" y="438475"/>
                  </a:cubicBezTo>
                  <a:cubicBezTo>
                    <a:pt x="4518532" y="437205"/>
                    <a:pt x="4348915" y="435935"/>
                    <a:pt x="4179298" y="435935"/>
                  </a:cubicBezTo>
                  <a:lnTo>
                    <a:pt x="3625810" y="435935"/>
                  </a:lnTo>
                  <a:cubicBezTo>
                    <a:pt x="3500829" y="435935"/>
                    <a:pt x="3380311" y="434665"/>
                    <a:pt x="3255330" y="434665"/>
                  </a:cubicBezTo>
                  <a:cubicBezTo>
                    <a:pt x="3148204" y="434665"/>
                    <a:pt x="3036614" y="434665"/>
                    <a:pt x="2929487" y="435935"/>
                  </a:cubicBezTo>
                  <a:lnTo>
                    <a:pt x="2862533" y="435935"/>
                  </a:lnTo>
                  <a:cubicBezTo>
                    <a:pt x="2706306" y="434665"/>
                    <a:pt x="965498" y="433395"/>
                    <a:pt x="809272" y="430855"/>
                  </a:cubicBezTo>
                  <a:cubicBezTo>
                    <a:pt x="715536" y="429585"/>
                    <a:pt x="621801" y="424505"/>
                    <a:pt x="528065" y="421965"/>
                  </a:cubicBezTo>
                  <a:cubicBezTo>
                    <a:pt x="358447" y="416885"/>
                    <a:pt x="188830" y="413075"/>
                    <a:pt x="41910" y="407995"/>
                  </a:cubicBezTo>
                  <a:cubicBezTo>
                    <a:pt x="33020" y="406724"/>
                    <a:pt x="24130" y="404185"/>
                    <a:pt x="16510" y="400374"/>
                  </a:cubicBezTo>
                  <a:cubicBezTo>
                    <a:pt x="5080" y="395295"/>
                    <a:pt x="0" y="383865"/>
                    <a:pt x="1270" y="373071"/>
                  </a:cubicBezTo>
                  <a:cubicBezTo>
                    <a:pt x="2540" y="358971"/>
                    <a:pt x="3810" y="344628"/>
                    <a:pt x="3810" y="330528"/>
                  </a:cubicBezTo>
                  <a:cubicBezTo>
                    <a:pt x="5080" y="316186"/>
                    <a:pt x="17780" y="165707"/>
                    <a:pt x="17780" y="151364"/>
                  </a:cubicBezTo>
                  <a:cubicBezTo>
                    <a:pt x="19050" y="137507"/>
                    <a:pt x="20320" y="123651"/>
                    <a:pt x="19050" y="109551"/>
                  </a:cubicBezTo>
                  <a:cubicBezTo>
                    <a:pt x="17780" y="95694"/>
                    <a:pt x="16510" y="82080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5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3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75517"/>
                    <a:pt x="5632099" y="82810"/>
                    <a:pt x="5628289" y="90103"/>
                  </a:cubicBezTo>
                  <a:cubicBezTo>
                    <a:pt x="5624479" y="96180"/>
                    <a:pt x="5623209" y="102501"/>
                    <a:pt x="5621939" y="108578"/>
                  </a:cubicBezTo>
                  <a:cubicBezTo>
                    <a:pt x="5619399" y="118789"/>
                    <a:pt x="5618129" y="128999"/>
                    <a:pt x="5616859" y="139209"/>
                  </a:cubicBezTo>
                  <a:cubicBezTo>
                    <a:pt x="5615589" y="148690"/>
                    <a:pt x="5614319" y="158171"/>
                    <a:pt x="5614319" y="167652"/>
                  </a:cubicBezTo>
                  <a:cubicBezTo>
                    <a:pt x="5614319" y="183453"/>
                    <a:pt x="5602889" y="335147"/>
                    <a:pt x="5601619" y="350949"/>
                  </a:cubicBezTo>
                  <a:cubicBezTo>
                    <a:pt x="5604159" y="361159"/>
                    <a:pt x="5602889" y="371369"/>
                    <a:pt x="5601619" y="414345"/>
                  </a:cubicBezTo>
                  <a:close/>
                  <a:moveTo>
                    <a:pt x="17780" y="383864"/>
                  </a:moveTo>
                  <a:cubicBezTo>
                    <a:pt x="22860" y="385135"/>
                    <a:pt x="29210" y="387674"/>
                    <a:pt x="36830" y="387674"/>
                  </a:cubicBezTo>
                  <a:cubicBezTo>
                    <a:pt x="184367" y="392754"/>
                    <a:pt x="367375" y="397835"/>
                    <a:pt x="545919" y="401644"/>
                  </a:cubicBezTo>
                  <a:cubicBezTo>
                    <a:pt x="630728" y="404185"/>
                    <a:pt x="715536" y="407994"/>
                    <a:pt x="804808" y="409264"/>
                  </a:cubicBezTo>
                  <a:cubicBezTo>
                    <a:pt x="862836" y="410535"/>
                    <a:pt x="2505444" y="406724"/>
                    <a:pt x="2559007" y="407994"/>
                  </a:cubicBezTo>
                  <a:cubicBezTo>
                    <a:pt x="2652743" y="409264"/>
                    <a:pt x="2746479" y="411804"/>
                    <a:pt x="2840215" y="413075"/>
                  </a:cubicBezTo>
                  <a:cubicBezTo>
                    <a:pt x="2884851" y="414344"/>
                    <a:pt x="2925023" y="414344"/>
                    <a:pt x="2969659" y="414344"/>
                  </a:cubicBezTo>
                  <a:cubicBezTo>
                    <a:pt x="3170522" y="414344"/>
                    <a:pt x="3366920" y="413075"/>
                    <a:pt x="3567783" y="414344"/>
                  </a:cubicBezTo>
                  <a:cubicBezTo>
                    <a:pt x="3643664" y="414344"/>
                    <a:pt x="3724009" y="416885"/>
                    <a:pt x="3799891" y="416885"/>
                  </a:cubicBezTo>
                  <a:cubicBezTo>
                    <a:pt x="3915945" y="416885"/>
                    <a:pt x="4027535" y="413075"/>
                    <a:pt x="4143589" y="413075"/>
                  </a:cubicBezTo>
                  <a:cubicBezTo>
                    <a:pt x="4281961" y="413075"/>
                    <a:pt x="4415869" y="414344"/>
                    <a:pt x="4554241" y="414344"/>
                  </a:cubicBezTo>
                  <a:cubicBezTo>
                    <a:pt x="4737249" y="414344"/>
                    <a:pt x="4924720" y="414344"/>
                    <a:pt x="5107729" y="413075"/>
                  </a:cubicBezTo>
                  <a:cubicBezTo>
                    <a:pt x="5272882" y="411804"/>
                    <a:pt x="5433572" y="409264"/>
                    <a:pt x="5563519" y="406724"/>
                  </a:cubicBezTo>
                  <a:cubicBezTo>
                    <a:pt x="5568599" y="406724"/>
                    <a:pt x="5573679" y="404185"/>
                    <a:pt x="5580029" y="402914"/>
                  </a:cubicBezTo>
                  <a:cubicBezTo>
                    <a:pt x="5580029" y="390214"/>
                    <a:pt x="5581299" y="377514"/>
                    <a:pt x="5581299" y="372342"/>
                  </a:cubicBezTo>
                  <a:lnTo>
                    <a:pt x="5581299" y="364806"/>
                  </a:lnTo>
                  <a:cubicBezTo>
                    <a:pt x="5582569" y="352407"/>
                    <a:pt x="5585109" y="339766"/>
                    <a:pt x="5583839" y="327368"/>
                  </a:cubicBezTo>
                  <a:cubicBezTo>
                    <a:pt x="5582569" y="309865"/>
                    <a:pt x="5595269" y="156712"/>
                    <a:pt x="5599079" y="139209"/>
                  </a:cubicBezTo>
                  <a:cubicBezTo>
                    <a:pt x="5601619" y="128999"/>
                    <a:pt x="5604159" y="118789"/>
                    <a:pt x="5604159" y="108578"/>
                  </a:cubicBezTo>
                  <a:cubicBezTo>
                    <a:pt x="5604159" y="100070"/>
                    <a:pt x="5605429" y="91804"/>
                    <a:pt x="5613049" y="83539"/>
                  </a:cubicBezTo>
                  <a:cubicBezTo>
                    <a:pt x="5616859" y="78677"/>
                    <a:pt x="5619399" y="73815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74787"/>
                    <a:pt x="31750" y="82567"/>
                    <a:pt x="34290" y="90103"/>
                  </a:cubicBezTo>
                  <a:cubicBezTo>
                    <a:pt x="36830" y="103716"/>
                    <a:pt x="38100" y="117330"/>
                    <a:pt x="38100" y="130944"/>
                  </a:cubicBezTo>
                  <a:cubicBezTo>
                    <a:pt x="38100" y="139695"/>
                    <a:pt x="36830" y="148204"/>
                    <a:pt x="35560" y="156955"/>
                  </a:cubicBezTo>
                  <a:cubicBezTo>
                    <a:pt x="34290" y="165464"/>
                    <a:pt x="22860" y="309622"/>
                    <a:pt x="21590" y="317887"/>
                  </a:cubicBezTo>
                  <a:lnTo>
                    <a:pt x="21590" y="333932"/>
                  </a:lnTo>
                  <a:cubicBezTo>
                    <a:pt x="21590" y="346087"/>
                    <a:pt x="20320" y="358485"/>
                    <a:pt x="20320" y="370640"/>
                  </a:cubicBezTo>
                  <a:cubicBezTo>
                    <a:pt x="20320" y="372342"/>
                    <a:pt x="19050" y="373800"/>
                    <a:pt x="17780" y="383864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27" name="Freeform 27"/>
          <p:cNvSpPr/>
          <p:nvPr/>
        </p:nvSpPr>
        <p:spPr>
          <a:xfrm rot="1930210" flipH="1">
            <a:off x="15866067" y="1722778"/>
            <a:ext cx="1210162" cy="2233521"/>
          </a:xfrm>
          <a:custGeom>
            <a:avLst/>
            <a:gdLst/>
            <a:ahLst/>
            <a:cxnLst/>
            <a:rect l="l" t="t" r="r" b="b"/>
            <a:pathLst>
              <a:path w="1210162" h="2233521">
                <a:moveTo>
                  <a:pt x="1210162" y="0"/>
                </a:moveTo>
                <a:lnTo>
                  <a:pt x="0" y="0"/>
                </a:lnTo>
                <a:lnTo>
                  <a:pt x="0" y="2233521"/>
                </a:lnTo>
                <a:lnTo>
                  <a:pt x="1210162" y="2233521"/>
                </a:lnTo>
                <a:lnTo>
                  <a:pt x="121016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639511" y="2455772"/>
            <a:ext cx="11984683" cy="3083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84"/>
              </a:lnSpc>
            </a:pPr>
            <a:r>
              <a:rPr lang="en-US" sz="8492">
                <a:solidFill>
                  <a:srgbClr val="442816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Chúc các con</a:t>
            </a:r>
          </a:p>
          <a:p>
            <a:pPr algn="ctr">
              <a:lnSpc>
                <a:spcPts val="12484"/>
              </a:lnSpc>
            </a:pPr>
            <a:r>
              <a:rPr lang="en-US" sz="8492">
                <a:solidFill>
                  <a:srgbClr val="442816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một giờ học bổ ích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</Words>
  <Application>Microsoft Office PowerPoint</Application>
  <PresentationFormat>Custom</PresentationFormat>
  <Paragraphs>16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Noto Serif Bold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5. Thí nghiệm: Trứng chìm, trứng nổi</dc:title>
  <cp:lastModifiedBy>Đinh</cp:lastModifiedBy>
  <cp:revision>2</cp:revision>
  <dcterms:created xsi:type="dcterms:W3CDTF">2006-08-16T00:00:00Z</dcterms:created>
  <dcterms:modified xsi:type="dcterms:W3CDTF">2024-08-22T09:38:56Z</dcterms:modified>
  <dc:identifier>DAGOkDinjVM</dc:identifier>
</cp:coreProperties>
</file>