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aytone One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313066">
            <a:off x="-155154" y="5555528"/>
            <a:ext cx="2367708" cy="2204928"/>
          </a:xfrm>
          <a:custGeom>
            <a:avLst/>
            <a:gdLst/>
            <a:ahLst/>
            <a:cxnLst/>
            <a:rect l="l" t="t" r="r" b="b"/>
            <a:pathLst>
              <a:path w="2367708" h="2204928">
                <a:moveTo>
                  <a:pt x="0" y="0"/>
                </a:moveTo>
                <a:lnTo>
                  <a:pt x="2367708" y="0"/>
                </a:lnTo>
                <a:lnTo>
                  <a:pt x="2367708" y="2204928"/>
                </a:lnTo>
                <a:lnTo>
                  <a:pt x="0" y="22049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189951" y="-259123"/>
            <a:ext cx="1370024" cy="1287823"/>
          </a:xfrm>
          <a:custGeom>
            <a:avLst/>
            <a:gdLst/>
            <a:ahLst/>
            <a:cxnLst/>
            <a:rect l="l" t="t" r="r" b="b"/>
            <a:pathLst>
              <a:path w="1370024" h="1287823">
                <a:moveTo>
                  <a:pt x="0" y="0"/>
                </a:moveTo>
                <a:lnTo>
                  <a:pt x="1370024" y="0"/>
                </a:lnTo>
                <a:lnTo>
                  <a:pt x="1370024" y="1287823"/>
                </a:lnTo>
                <a:lnTo>
                  <a:pt x="0" y="1287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38588">
            <a:off x="149730" y="7479959"/>
            <a:ext cx="3085552" cy="3197464"/>
          </a:xfrm>
          <a:custGeom>
            <a:avLst/>
            <a:gdLst/>
            <a:ahLst/>
            <a:cxnLst/>
            <a:rect l="l" t="t" r="r" b="b"/>
            <a:pathLst>
              <a:path w="3085552" h="3197464">
                <a:moveTo>
                  <a:pt x="0" y="0"/>
                </a:moveTo>
                <a:lnTo>
                  <a:pt x="3085552" y="0"/>
                </a:lnTo>
                <a:lnTo>
                  <a:pt x="3085552" y="3197464"/>
                </a:lnTo>
                <a:lnTo>
                  <a:pt x="0" y="31974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390037" y="9672852"/>
            <a:ext cx="3244497" cy="876014"/>
          </a:xfrm>
          <a:custGeom>
            <a:avLst/>
            <a:gdLst/>
            <a:ahLst/>
            <a:cxnLst/>
            <a:rect l="l" t="t" r="r" b="b"/>
            <a:pathLst>
              <a:path w="3244497" h="876014">
                <a:moveTo>
                  <a:pt x="0" y="0"/>
                </a:moveTo>
                <a:lnTo>
                  <a:pt x="3244497" y="0"/>
                </a:lnTo>
                <a:lnTo>
                  <a:pt x="3244497" y="876014"/>
                </a:lnTo>
                <a:lnTo>
                  <a:pt x="0" y="8760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844471" y="577236"/>
            <a:ext cx="13039906" cy="3525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17"/>
              </a:lnSpc>
            </a:pPr>
            <a:r>
              <a:rPr lang="en-US" sz="11125">
                <a:solidFill>
                  <a:srgbClr val="413E74"/>
                </a:solidFill>
                <a:latin typeface="Paytone One"/>
                <a:ea typeface="Paytone One"/>
                <a:cs typeface="Paytone One"/>
                <a:sym typeface="Paytone One"/>
              </a:rPr>
              <a:t>Steam</a:t>
            </a:r>
          </a:p>
          <a:p>
            <a:pPr algn="ctr">
              <a:lnSpc>
                <a:spcPts val="14017"/>
              </a:lnSpc>
            </a:pPr>
            <a:r>
              <a:rPr lang="en-US" sz="11125">
                <a:solidFill>
                  <a:srgbClr val="413E74"/>
                </a:solidFill>
                <a:latin typeface="Paytone One"/>
                <a:ea typeface="Paytone One"/>
                <a:cs typeface="Paytone One"/>
                <a:sym typeface="Paytone One"/>
              </a:rPr>
              <a:t>Xếp dán lá cờ</a:t>
            </a:r>
          </a:p>
        </p:txBody>
      </p:sp>
      <p:sp>
        <p:nvSpPr>
          <p:cNvPr id="8" name="Freeform 8"/>
          <p:cNvSpPr/>
          <p:nvPr/>
        </p:nvSpPr>
        <p:spPr>
          <a:xfrm rot="830311">
            <a:off x="16238605" y="-87161"/>
            <a:ext cx="2041389" cy="1462145"/>
          </a:xfrm>
          <a:custGeom>
            <a:avLst/>
            <a:gdLst/>
            <a:ahLst/>
            <a:cxnLst/>
            <a:rect l="l" t="t" r="r" b="b"/>
            <a:pathLst>
              <a:path w="2041389" h="1462145">
                <a:moveTo>
                  <a:pt x="0" y="0"/>
                </a:moveTo>
                <a:lnTo>
                  <a:pt x="2041390" y="0"/>
                </a:lnTo>
                <a:lnTo>
                  <a:pt x="2041390" y="1462145"/>
                </a:lnTo>
                <a:lnTo>
                  <a:pt x="0" y="14621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142912" y="2539666"/>
            <a:ext cx="2290176" cy="2001041"/>
          </a:xfrm>
          <a:custGeom>
            <a:avLst/>
            <a:gdLst/>
            <a:ahLst/>
            <a:cxnLst/>
            <a:rect l="l" t="t" r="r" b="b"/>
            <a:pathLst>
              <a:path w="2290176" h="2001041">
                <a:moveTo>
                  <a:pt x="0" y="0"/>
                </a:moveTo>
                <a:lnTo>
                  <a:pt x="2290176" y="0"/>
                </a:lnTo>
                <a:lnTo>
                  <a:pt x="2290176" y="2001041"/>
                </a:lnTo>
                <a:lnTo>
                  <a:pt x="0" y="20010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25926">
            <a:off x="14556936" y="1721640"/>
            <a:ext cx="2212769" cy="954257"/>
          </a:xfrm>
          <a:custGeom>
            <a:avLst/>
            <a:gdLst/>
            <a:ahLst/>
            <a:cxnLst/>
            <a:rect l="l" t="t" r="r" b="b"/>
            <a:pathLst>
              <a:path w="2212769" h="954257">
                <a:moveTo>
                  <a:pt x="0" y="0"/>
                </a:moveTo>
                <a:lnTo>
                  <a:pt x="2212770" y="0"/>
                </a:lnTo>
                <a:lnTo>
                  <a:pt x="2212770" y="954256"/>
                </a:lnTo>
                <a:lnTo>
                  <a:pt x="0" y="95425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864864" y="4540707"/>
            <a:ext cx="9325087" cy="5222049"/>
          </a:xfrm>
          <a:custGeom>
            <a:avLst/>
            <a:gdLst/>
            <a:ahLst/>
            <a:cxnLst/>
            <a:rect l="l" t="t" r="r" b="b"/>
            <a:pathLst>
              <a:path w="9325087" h="5222049">
                <a:moveTo>
                  <a:pt x="0" y="0"/>
                </a:moveTo>
                <a:lnTo>
                  <a:pt x="9325087" y="0"/>
                </a:lnTo>
                <a:lnTo>
                  <a:pt x="9325087" y="5222049"/>
                </a:lnTo>
                <a:lnTo>
                  <a:pt x="0" y="522204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987" y="7895344"/>
            <a:ext cx="2306148" cy="2620623"/>
          </a:xfrm>
          <a:custGeom>
            <a:avLst/>
            <a:gdLst/>
            <a:ahLst/>
            <a:cxnLst/>
            <a:rect l="l" t="t" r="r" b="b"/>
            <a:pathLst>
              <a:path w="2306148" h="2620623">
                <a:moveTo>
                  <a:pt x="2306148" y="0"/>
                </a:moveTo>
                <a:lnTo>
                  <a:pt x="0" y="0"/>
                </a:lnTo>
                <a:lnTo>
                  <a:pt x="0" y="2620623"/>
                </a:lnTo>
                <a:lnTo>
                  <a:pt x="2306148" y="2620623"/>
                </a:lnTo>
                <a:lnTo>
                  <a:pt x="230614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305946" y="232309"/>
            <a:ext cx="1797215" cy="1592782"/>
          </a:xfrm>
          <a:custGeom>
            <a:avLst/>
            <a:gdLst/>
            <a:ahLst/>
            <a:cxnLst/>
            <a:rect l="l" t="t" r="r" b="b"/>
            <a:pathLst>
              <a:path w="1797215" h="1592782">
                <a:moveTo>
                  <a:pt x="0" y="0"/>
                </a:moveTo>
                <a:lnTo>
                  <a:pt x="1797215" y="0"/>
                </a:lnTo>
                <a:lnTo>
                  <a:pt x="1797215" y="1592782"/>
                </a:lnTo>
                <a:lnTo>
                  <a:pt x="0" y="15927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610058" y="335535"/>
            <a:ext cx="986206" cy="1076350"/>
          </a:xfrm>
          <a:custGeom>
            <a:avLst/>
            <a:gdLst/>
            <a:ahLst/>
            <a:cxnLst/>
            <a:rect l="l" t="t" r="r" b="b"/>
            <a:pathLst>
              <a:path w="986206" h="1076350">
                <a:moveTo>
                  <a:pt x="0" y="0"/>
                </a:moveTo>
                <a:lnTo>
                  <a:pt x="986206" y="0"/>
                </a:lnTo>
                <a:lnTo>
                  <a:pt x="986206" y="1076349"/>
                </a:lnTo>
                <a:lnTo>
                  <a:pt x="0" y="10763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596264" y="873709"/>
            <a:ext cx="1326072" cy="1319442"/>
          </a:xfrm>
          <a:custGeom>
            <a:avLst/>
            <a:gdLst/>
            <a:ahLst/>
            <a:cxnLst/>
            <a:rect l="l" t="t" r="r" b="b"/>
            <a:pathLst>
              <a:path w="1326072" h="1319442">
                <a:moveTo>
                  <a:pt x="0" y="0"/>
                </a:moveTo>
                <a:lnTo>
                  <a:pt x="1326072" y="0"/>
                </a:lnTo>
                <a:lnTo>
                  <a:pt x="1326072" y="1319442"/>
                </a:lnTo>
                <a:lnTo>
                  <a:pt x="0" y="1319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159920" y="2805533"/>
            <a:ext cx="2667762" cy="4114800"/>
          </a:xfrm>
          <a:custGeom>
            <a:avLst/>
            <a:gdLst/>
            <a:ahLst/>
            <a:cxnLst/>
            <a:rect l="l" t="t" r="r" b="b"/>
            <a:pathLst>
              <a:path w="2667762" h="4114800">
                <a:moveTo>
                  <a:pt x="0" y="0"/>
                </a:moveTo>
                <a:lnTo>
                  <a:pt x="2667762" y="0"/>
                </a:lnTo>
                <a:lnTo>
                  <a:pt x="26677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684932" y="3965427"/>
            <a:ext cx="2716051" cy="2954906"/>
          </a:xfrm>
          <a:custGeom>
            <a:avLst/>
            <a:gdLst/>
            <a:ahLst/>
            <a:cxnLst/>
            <a:rect l="l" t="t" r="r" b="b"/>
            <a:pathLst>
              <a:path w="2716051" h="2954906">
                <a:moveTo>
                  <a:pt x="0" y="0"/>
                </a:moveTo>
                <a:lnTo>
                  <a:pt x="2716051" y="0"/>
                </a:lnTo>
                <a:lnTo>
                  <a:pt x="2716051" y="2954906"/>
                </a:lnTo>
                <a:lnTo>
                  <a:pt x="0" y="2954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943676" y="3228142"/>
            <a:ext cx="3509906" cy="3343983"/>
          </a:xfrm>
          <a:custGeom>
            <a:avLst/>
            <a:gdLst/>
            <a:ahLst/>
            <a:cxnLst/>
            <a:rect l="l" t="t" r="r" b="b"/>
            <a:pathLst>
              <a:path w="3509906" h="3343983">
                <a:moveTo>
                  <a:pt x="0" y="0"/>
                </a:moveTo>
                <a:lnTo>
                  <a:pt x="3509906" y="0"/>
                </a:lnTo>
                <a:lnTo>
                  <a:pt x="3509906" y="3343983"/>
                </a:lnTo>
                <a:lnTo>
                  <a:pt x="0" y="33439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18194" y="2514606"/>
            <a:ext cx="5380738" cy="5380738"/>
          </a:xfrm>
          <a:custGeom>
            <a:avLst/>
            <a:gdLst/>
            <a:ahLst/>
            <a:cxnLst/>
            <a:rect l="l" t="t" r="r" b="b"/>
            <a:pathLst>
              <a:path w="5380738" h="5380738">
                <a:moveTo>
                  <a:pt x="0" y="0"/>
                </a:moveTo>
                <a:lnTo>
                  <a:pt x="5380737" y="0"/>
                </a:lnTo>
                <a:lnTo>
                  <a:pt x="5380737" y="5380738"/>
                </a:lnTo>
                <a:lnTo>
                  <a:pt x="0" y="538073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464079" y="497765"/>
            <a:ext cx="13359842" cy="106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49"/>
              </a:lnSpc>
            </a:pPr>
            <a:r>
              <a:rPr lang="en-US" sz="7040">
                <a:solidFill>
                  <a:srgbClr val="413E74"/>
                </a:solidFill>
                <a:latin typeface="Paytone One"/>
                <a:ea typeface="Paytone One"/>
                <a:cs typeface="Paytone One"/>
                <a:sym typeface="Paytone One"/>
              </a:rPr>
              <a:t>Nguyên vật liệu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10917" y="7869057"/>
            <a:ext cx="5449004" cy="79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4"/>
              </a:lnSpc>
            </a:pPr>
            <a:r>
              <a:rPr lang="en-US" sz="5187">
                <a:solidFill>
                  <a:srgbClr val="413E74"/>
                </a:solidFill>
                <a:latin typeface="Paytone One"/>
                <a:ea typeface="Paytone One"/>
                <a:cs typeface="Paytone One"/>
                <a:sym typeface="Paytone One"/>
              </a:rPr>
              <a:t>Bìa màu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96155" y="7869057"/>
            <a:ext cx="5449004" cy="79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4"/>
              </a:lnSpc>
            </a:pPr>
            <a:r>
              <a:rPr lang="en-US" sz="5187">
                <a:solidFill>
                  <a:srgbClr val="413E74"/>
                </a:solidFill>
                <a:latin typeface="Paytone One"/>
                <a:ea typeface="Paytone One"/>
                <a:cs typeface="Paytone One"/>
                <a:sym typeface="Paytone One"/>
              </a:rPr>
              <a:t>Hồ dán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18456" y="7869057"/>
            <a:ext cx="5449004" cy="79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4"/>
              </a:lnSpc>
            </a:pPr>
            <a:r>
              <a:rPr lang="en-US" sz="5187">
                <a:solidFill>
                  <a:srgbClr val="413E74"/>
                </a:solidFill>
                <a:latin typeface="Paytone One"/>
                <a:ea typeface="Paytone One"/>
                <a:cs typeface="Paytone One"/>
                <a:sym typeface="Paytone One"/>
              </a:rPr>
              <a:t>Kéo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885557" y="7869057"/>
            <a:ext cx="5449004" cy="79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4"/>
              </a:lnSpc>
            </a:pPr>
            <a:r>
              <a:rPr lang="en-US" sz="5187">
                <a:solidFill>
                  <a:srgbClr val="413E74"/>
                </a:solidFill>
                <a:latin typeface="Paytone One"/>
                <a:ea typeface="Paytone One"/>
                <a:cs typeface="Paytone One"/>
                <a:sym typeface="Paytone One"/>
              </a:rPr>
              <a:t>Ngôi sao vàng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481" b="-1348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848428" y="-213049"/>
            <a:ext cx="1439572" cy="1547927"/>
          </a:xfrm>
          <a:custGeom>
            <a:avLst/>
            <a:gdLst/>
            <a:ahLst/>
            <a:cxnLst/>
            <a:rect l="l" t="t" r="r" b="b"/>
            <a:pathLst>
              <a:path w="1439572" h="1547927">
                <a:moveTo>
                  <a:pt x="0" y="0"/>
                </a:moveTo>
                <a:lnTo>
                  <a:pt x="1439572" y="0"/>
                </a:lnTo>
                <a:lnTo>
                  <a:pt x="1439572" y="1547927"/>
                </a:lnTo>
                <a:lnTo>
                  <a:pt x="0" y="15479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664643" y="7412603"/>
            <a:ext cx="2871367" cy="3133825"/>
          </a:xfrm>
          <a:custGeom>
            <a:avLst/>
            <a:gdLst/>
            <a:ahLst/>
            <a:cxnLst/>
            <a:rect l="l" t="t" r="r" b="b"/>
            <a:pathLst>
              <a:path w="2871367" h="3133825">
                <a:moveTo>
                  <a:pt x="0" y="0"/>
                </a:moveTo>
                <a:lnTo>
                  <a:pt x="2871367" y="0"/>
                </a:lnTo>
                <a:lnTo>
                  <a:pt x="2871367" y="3133824"/>
                </a:lnTo>
                <a:lnTo>
                  <a:pt x="0" y="31338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366527" y="6713612"/>
            <a:ext cx="2206423" cy="2265903"/>
          </a:xfrm>
          <a:custGeom>
            <a:avLst/>
            <a:gdLst/>
            <a:ahLst/>
            <a:cxnLst/>
            <a:rect l="l" t="t" r="r" b="b"/>
            <a:pathLst>
              <a:path w="2206423" h="2265903">
                <a:moveTo>
                  <a:pt x="0" y="0"/>
                </a:moveTo>
                <a:lnTo>
                  <a:pt x="2206423" y="0"/>
                </a:lnTo>
                <a:lnTo>
                  <a:pt x="2206423" y="2265903"/>
                </a:lnTo>
                <a:lnTo>
                  <a:pt x="0" y="22659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128698" y="770859"/>
            <a:ext cx="1154103" cy="1697210"/>
          </a:xfrm>
          <a:custGeom>
            <a:avLst/>
            <a:gdLst/>
            <a:ahLst/>
            <a:cxnLst/>
            <a:rect l="l" t="t" r="r" b="b"/>
            <a:pathLst>
              <a:path w="1154103" h="1697210">
                <a:moveTo>
                  <a:pt x="0" y="0"/>
                </a:moveTo>
                <a:lnTo>
                  <a:pt x="1154103" y="0"/>
                </a:lnTo>
                <a:lnTo>
                  <a:pt x="1154103" y="1697211"/>
                </a:lnTo>
                <a:lnTo>
                  <a:pt x="0" y="16972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98605" y="560914"/>
            <a:ext cx="2454609" cy="1058550"/>
          </a:xfrm>
          <a:custGeom>
            <a:avLst/>
            <a:gdLst/>
            <a:ahLst/>
            <a:cxnLst/>
            <a:rect l="l" t="t" r="r" b="b"/>
            <a:pathLst>
              <a:path w="2454609" h="1058550">
                <a:moveTo>
                  <a:pt x="0" y="0"/>
                </a:moveTo>
                <a:lnTo>
                  <a:pt x="2454610" y="0"/>
                </a:lnTo>
                <a:lnTo>
                  <a:pt x="2454610" y="1058551"/>
                </a:lnTo>
                <a:lnTo>
                  <a:pt x="0" y="10585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865315" y="1742739"/>
            <a:ext cx="12537203" cy="6801521"/>
            <a:chOff x="0" y="0"/>
            <a:chExt cx="3301979" cy="179134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01979" cy="1791347"/>
            </a:xfrm>
            <a:custGeom>
              <a:avLst/>
              <a:gdLst/>
              <a:ahLst/>
              <a:cxnLst/>
              <a:rect l="l" t="t" r="r" b="b"/>
              <a:pathLst>
                <a:path w="3301979" h="1791347">
                  <a:moveTo>
                    <a:pt x="38286" y="0"/>
                  </a:moveTo>
                  <a:lnTo>
                    <a:pt x="3263693" y="0"/>
                  </a:lnTo>
                  <a:cubicBezTo>
                    <a:pt x="3273847" y="0"/>
                    <a:pt x="3283586" y="4034"/>
                    <a:pt x="3290766" y="11214"/>
                  </a:cubicBezTo>
                  <a:cubicBezTo>
                    <a:pt x="3297946" y="18394"/>
                    <a:pt x="3301979" y="28132"/>
                    <a:pt x="3301979" y="38286"/>
                  </a:cubicBezTo>
                  <a:lnTo>
                    <a:pt x="3301979" y="1753061"/>
                  </a:lnTo>
                  <a:cubicBezTo>
                    <a:pt x="3301979" y="1763215"/>
                    <a:pt x="3297946" y="1772954"/>
                    <a:pt x="3290766" y="1780134"/>
                  </a:cubicBezTo>
                  <a:cubicBezTo>
                    <a:pt x="3283586" y="1787314"/>
                    <a:pt x="3273847" y="1791347"/>
                    <a:pt x="3263693" y="1791347"/>
                  </a:cubicBezTo>
                  <a:lnTo>
                    <a:pt x="38286" y="1791347"/>
                  </a:lnTo>
                  <a:cubicBezTo>
                    <a:pt x="28132" y="1791347"/>
                    <a:pt x="18394" y="1787314"/>
                    <a:pt x="11214" y="1780134"/>
                  </a:cubicBezTo>
                  <a:cubicBezTo>
                    <a:pt x="4034" y="1772954"/>
                    <a:pt x="0" y="1763215"/>
                    <a:pt x="0" y="1753061"/>
                  </a:cubicBezTo>
                  <a:lnTo>
                    <a:pt x="0" y="38286"/>
                  </a:lnTo>
                  <a:cubicBezTo>
                    <a:pt x="0" y="28132"/>
                    <a:pt x="4034" y="18394"/>
                    <a:pt x="11214" y="11214"/>
                  </a:cubicBezTo>
                  <a:cubicBezTo>
                    <a:pt x="18394" y="4034"/>
                    <a:pt x="28132" y="0"/>
                    <a:pt x="38286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301979" cy="1829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754870" y="2452907"/>
            <a:ext cx="8758092" cy="5238481"/>
          </a:xfrm>
          <a:custGeom>
            <a:avLst/>
            <a:gdLst/>
            <a:ahLst/>
            <a:cxnLst/>
            <a:rect l="l" t="t" r="r" b="b"/>
            <a:pathLst>
              <a:path w="8758092" h="5238481">
                <a:moveTo>
                  <a:pt x="0" y="0"/>
                </a:moveTo>
                <a:lnTo>
                  <a:pt x="8758092" y="0"/>
                </a:lnTo>
                <a:lnTo>
                  <a:pt x="8758092" y="5238481"/>
                </a:lnTo>
                <a:lnTo>
                  <a:pt x="0" y="523848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7867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206724" y="497765"/>
            <a:ext cx="13359842" cy="106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49"/>
              </a:lnSpc>
            </a:pPr>
            <a:r>
              <a:rPr lang="en-US" sz="7040">
                <a:solidFill>
                  <a:srgbClr val="413E74"/>
                </a:solidFill>
                <a:latin typeface="Paytone One"/>
                <a:ea typeface="Paytone One"/>
                <a:cs typeface="Paytone One"/>
                <a:sym typeface="Paytone One"/>
              </a:rPr>
              <a:t>Xếp, dán lá cờ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65315" y="8704244"/>
            <a:ext cx="12349775" cy="158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6"/>
              </a:lnSpc>
            </a:pPr>
            <a:r>
              <a:rPr lang="en-US" sz="5247">
                <a:solidFill>
                  <a:srgbClr val="413E74"/>
                </a:solidFill>
                <a:latin typeface="Paytone One"/>
                <a:ea typeface="Paytone One"/>
                <a:cs typeface="Paytone One"/>
                <a:sym typeface="Paytone One"/>
              </a:rPr>
              <a:t>Chọn một hình chữ nhật màu đỏ xếp và dán vào tranh.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481" b="-1348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848428" y="-213049"/>
            <a:ext cx="1439572" cy="1547927"/>
          </a:xfrm>
          <a:custGeom>
            <a:avLst/>
            <a:gdLst/>
            <a:ahLst/>
            <a:cxnLst/>
            <a:rect l="l" t="t" r="r" b="b"/>
            <a:pathLst>
              <a:path w="1439572" h="1547927">
                <a:moveTo>
                  <a:pt x="0" y="0"/>
                </a:moveTo>
                <a:lnTo>
                  <a:pt x="1439572" y="0"/>
                </a:lnTo>
                <a:lnTo>
                  <a:pt x="1439572" y="1547927"/>
                </a:lnTo>
                <a:lnTo>
                  <a:pt x="0" y="15479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664643" y="7412603"/>
            <a:ext cx="2871367" cy="3133825"/>
          </a:xfrm>
          <a:custGeom>
            <a:avLst/>
            <a:gdLst/>
            <a:ahLst/>
            <a:cxnLst/>
            <a:rect l="l" t="t" r="r" b="b"/>
            <a:pathLst>
              <a:path w="2871367" h="3133825">
                <a:moveTo>
                  <a:pt x="0" y="0"/>
                </a:moveTo>
                <a:lnTo>
                  <a:pt x="2871367" y="0"/>
                </a:lnTo>
                <a:lnTo>
                  <a:pt x="2871367" y="3133824"/>
                </a:lnTo>
                <a:lnTo>
                  <a:pt x="0" y="31338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366527" y="6713612"/>
            <a:ext cx="2206423" cy="2265903"/>
          </a:xfrm>
          <a:custGeom>
            <a:avLst/>
            <a:gdLst/>
            <a:ahLst/>
            <a:cxnLst/>
            <a:rect l="l" t="t" r="r" b="b"/>
            <a:pathLst>
              <a:path w="2206423" h="2265903">
                <a:moveTo>
                  <a:pt x="0" y="0"/>
                </a:moveTo>
                <a:lnTo>
                  <a:pt x="2206423" y="0"/>
                </a:lnTo>
                <a:lnTo>
                  <a:pt x="2206423" y="2265903"/>
                </a:lnTo>
                <a:lnTo>
                  <a:pt x="0" y="22659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128698" y="770859"/>
            <a:ext cx="1154103" cy="1697210"/>
          </a:xfrm>
          <a:custGeom>
            <a:avLst/>
            <a:gdLst/>
            <a:ahLst/>
            <a:cxnLst/>
            <a:rect l="l" t="t" r="r" b="b"/>
            <a:pathLst>
              <a:path w="1154103" h="1697210">
                <a:moveTo>
                  <a:pt x="0" y="0"/>
                </a:moveTo>
                <a:lnTo>
                  <a:pt x="1154103" y="0"/>
                </a:lnTo>
                <a:lnTo>
                  <a:pt x="1154103" y="1697211"/>
                </a:lnTo>
                <a:lnTo>
                  <a:pt x="0" y="16972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98605" y="560914"/>
            <a:ext cx="2454609" cy="1058550"/>
          </a:xfrm>
          <a:custGeom>
            <a:avLst/>
            <a:gdLst/>
            <a:ahLst/>
            <a:cxnLst/>
            <a:rect l="l" t="t" r="r" b="b"/>
            <a:pathLst>
              <a:path w="2454609" h="1058550">
                <a:moveTo>
                  <a:pt x="0" y="0"/>
                </a:moveTo>
                <a:lnTo>
                  <a:pt x="2454610" y="0"/>
                </a:lnTo>
                <a:lnTo>
                  <a:pt x="2454610" y="1058551"/>
                </a:lnTo>
                <a:lnTo>
                  <a:pt x="0" y="10585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865315" y="1742739"/>
            <a:ext cx="12537203" cy="6801521"/>
            <a:chOff x="0" y="0"/>
            <a:chExt cx="3301979" cy="179134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01979" cy="1791347"/>
            </a:xfrm>
            <a:custGeom>
              <a:avLst/>
              <a:gdLst/>
              <a:ahLst/>
              <a:cxnLst/>
              <a:rect l="l" t="t" r="r" b="b"/>
              <a:pathLst>
                <a:path w="3301979" h="1791347">
                  <a:moveTo>
                    <a:pt x="38286" y="0"/>
                  </a:moveTo>
                  <a:lnTo>
                    <a:pt x="3263693" y="0"/>
                  </a:lnTo>
                  <a:cubicBezTo>
                    <a:pt x="3273847" y="0"/>
                    <a:pt x="3283586" y="4034"/>
                    <a:pt x="3290766" y="11214"/>
                  </a:cubicBezTo>
                  <a:cubicBezTo>
                    <a:pt x="3297946" y="18394"/>
                    <a:pt x="3301979" y="28132"/>
                    <a:pt x="3301979" y="38286"/>
                  </a:cubicBezTo>
                  <a:lnTo>
                    <a:pt x="3301979" y="1753061"/>
                  </a:lnTo>
                  <a:cubicBezTo>
                    <a:pt x="3301979" y="1763215"/>
                    <a:pt x="3297946" y="1772954"/>
                    <a:pt x="3290766" y="1780134"/>
                  </a:cubicBezTo>
                  <a:cubicBezTo>
                    <a:pt x="3283586" y="1787314"/>
                    <a:pt x="3273847" y="1791347"/>
                    <a:pt x="3263693" y="1791347"/>
                  </a:cubicBezTo>
                  <a:lnTo>
                    <a:pt x="38286" y="1791347"/>
                  </a:lnTo>
                  <a:cubicBezTo>
                    <a:pt x="28132" y="1791347"/>
                    <a:pt x="18394" y="1787314"/>
                    <a:pt x="11214" y="1780134"/>
                  </a:cubicBezTo>
                  <a:cubicBezTo>
                    <a:pt x="4034" y="1772954"/>
                    <a:pt x="0" y="1763215"/>
                    <a:pt x="0" y="1753061"/>
                  </a:cubicBezTo>
                  <a:lnTo>
                    <a:pt x="0" y="38286"/>
                  </a:lnTo>
                  <a:cubicBezTo>
                    <a:pt x="0" y="28132"/>
                    <a:pt x="4034" y="18394"/>
                    <a:pt x="11214" y="11214"/>
                  </a:cubicBezTo>
                  <a:cubicBezTo>
                    <a:pt x="18394" y="4034"/>
                    <a:pt x="28132" y="0"/>
                    <a:pt x="38286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301979" cy="1829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5014471" y="2160714"/>
            <a:ext cx="8544309" cy="5685850"/>
          </a:xfrm>
          <a:custGeom>
            <a:avLst/>
            <a:gdLst/>
            <a:ahLst/>
            <a:cxnLst/>
            <a:rect l="l" t="t" r="r" b="b"/>
            <a:pathLst>
              <a:path w="8544309" h="5685850">
                <a:moveTo>
                  <a:pt x="0" y="0"/>
                </a:moveTo>
                <a:lnTo>
                  <a:pt x="8544309" y="0"/>
                </a:lnTo>
                <a:lnTo>
                  <a:pt x="8544309" y="5685850"/>
                </a:lnTo>
                <a:lnTo>
                  <a:pt x="0" y="56858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606705" y="497765"/>
            <a:ext cx="13359842" cy="106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49"/>
              </a:lnSpc>
            </a:pPr>
            <a:r>
              <a:rPr lang="en-US" sz="7040">
                <a:solidFill>
                  <a:srgbClr val="413E74"/>
                </a:solidFill>
                <a:latin typeface="Paytone One"/>
                <a:ea typeface="Paytone One"/>
                <a:cs typeface="Paytone One"/>
                <a:sym typeface="Paytone One"/>
              </a:rPr>
              <a:t>Xếp, dán lá cờ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65315" y="8704244"/>
            <a:ext cx="12349775" cy="158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6"/>
              </a:lnSpc>
            </a:pPr>
            <a:r>
              <a:rPr lang="en-US" sz="5247">
                <a:solidFill>
                  <a:srgbClr val="413E74"/>
                </a:solidFill>
                <a:latin typeface="Paytone One"/>
                <a:ea typeface="Paytone One"/>
                <a:cs typeface="Paytone One"/>
                <a:sym typeface="Paytone One"/>
              </a:rPr>
              <a:t>Chọn một ngôi sao màu vàng, đặt giữa lá cờ và dán.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481" b="-1348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848428" y="-213049"/>
            <a:ext cx="1439572" cy="1547927"/>
          </a:xfrm>
          <a:custGeom>
            <a:avLst/>
            <a:gdLst/>
            <a:ahLst/>
            <a:cxnLst/>
            <a:rect l="l" t="t" r="r" b="b"/>
            <a:pathLst>
              <a:path w="1439572" h="1547927">
                <a:moveTo>
                  <a:pt x="0" y="0"/>
                </a:moveTo>
                <a:lnTo>
                  <a:pt x="1439572" y="0"/>
                </a:lnTo>
                <a:lnTo>
                  <a:pt x="1439572" y="1547927"/>
                </a:lnTo>
                <a:lnTo>
                  <a:pt x="0" y="15479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664643" y="7412603"/>
            <a:ext cx="2871367" cy="3133825"/>
          </a:xfrm>
          <a:custGeom>
            <a:avLst/>
            <a:gdLst/>
            <a:ahLst/>
            <a:cxnLst/>
            <a:rect l="l" t="t" r="r" b="b"/>
            <a:pathLst>
              <a:path w="2871367" h="3133825">
                <a:moveTo>
                  <a:pt x="0" y="0"/>
                </a:moveTo>
                <a:lnTo>
                  <a:pt x="2871367" y="0"/>
                </a:lnTo>
                <a:lnTo>
                  <a:pt x="2871367" y="3133824"/>
                </a:lnTo>
                <a:lnTo>
                  <a:pt x="0" y="31338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366527" y="6713612"/>
            <a:ext cx="2206423" cy="2265903"/>
          </a:xfrm>
          <a:custGeom>
            <a:avLst/>
            <a:gdLst/>
            <a:ahLst/>
            <a:cxnLst/>
            <a:rect l="l" t="t" r="r" b="b"/>
            <a:pathLst>
              <a:path w="2206423" h="2265903">
                <a:moveTo>
                  <a:pt x="0" y="0"/>
                </a:moveTo>
                <a:lnTo>
                  <a:pt x="2206423" y="0"/>
                </a:lnTo>
                <a:lnTo>
                  <a:pt x="2206423" y="2265903"/>
                </a:lnTo>
                <a:lnTo>
                  <a:pt x="0" y="22659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128698" y="770859"/>
            <a:ext cx="1154103" cy="1697210"/>
          </a:xfrm>
          <a:custGeom>
            <a:avLst/>
            <a:gdLst/>
            <a:ahLst/>
            <a:cxnLst/>
            <a:rect l="l" t="t" r="r" b="b"/>
            <a:pathLst>
              <a:path w="1154103" h="1697210">
                <a:moveTo>
                  <a:pt x="0" y="0"/>
                </a:moveTo>
                <a:lnTo>
                  <a:pt x="1154103" y="0"/>
                </a:lnTo>
                <a:lnTo>
                  <a:pt x="1154103" y="1697211"/>
                </a:lnTo>
                <a:lnTo>
                  <a:pt x="0" y="16972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98605" y="560914"/>
            <a:ext cx="2454609" cy="1058550"/>
          </a:xfrm>
          <a:custGeom>
            <a:avLst/>
            <a:gdLst/>
            <a:ahLst/>
            <a:cxnLst/>
            <a:rect l="l" t="t" r="r" b="b"/>
            <a:pathLst>
              <a:path w="2454609" h="1058550">
                <a:moveTo>
                  <a:pt x="0" y="0"/>
                </a:moveTo>
                <a:lnTo>
                  <a:pt x="2454610" y="0"/>
                </a:lnTo>
                <a:lnTo>
                  <a:pt x="2454610" y="1058551"/>
                </a:lnTo>
                <a:lnTo>
                  <a:pt x="0" y="10585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41569" y="497765"/>
            <a:ext cx="17439040" cy="9588761"/>
            <a:chOff x="0" y="0"/>
            <a:chExt cx="4592998" cy="25254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92998" cy="2525435"/>
            </a:xfrm>
            <a:custGeom>
              <a:avLst/>
              <a:gdLst/>
              <a:ahLst/>
              <a:cxnLst/>
              <a:rect l="l" t="t" r="r" b="b"/>
              <a:pathLst>
                <a:path w="4592998" h="2525435">
                  <a:moveTo>
                    <a:pt x="27524" y="0"/>
                  </a:moveTo>
                  <a:lnTo>
                    <a:pt x="4565474" y="0"/>
                  </a:lnTo>
                  <a:cubicBezTo>
                    <a:pt x="4572774" y="0"/>
                    <a:pt x="4579775" y="2900"/>
                    <a:pt x="4584937" y="8062"/>
                  </a:cubicBezTo>
                  <a:cubicBezTo>
                    <a:pt x="4590099" y="13224"/>
                    <a:pt x="4592998" y="20224"/>
                    <a:pt x="4592998" y="27524"/>
                  </a:cubicBezTo>
                  <a:lnTo>
                    <a:pt x="4592998" y="2497911"/>
                  </a:lnTo>
                  <a:cubicBezTo>
                    <a:pt x="4592998" y="2513112"/>
                    <a:pt x="4580675" y="2525435"/>
                    <a:pt x="4565474" y="2525435"/>
                  </a:cubicBezTo>
                  <a:lnTo>
                    <a:pt x="27524" y="2525435"/>
                  </a:lnTo>
                  <a:cubicBezTo>
                    <a:pt x="12323" y="2525435"/>
                    <a:pt x="0" y="2513112"/>
                    <a:pt x="0" y="2497911"/>
                  </a:cubicBezTo>
                  <a:lnTo>
                    <a:pt x="0" y="27524"/>
                  </a:lnTo>
                  <a:cubicBezTo>
                    <a:pt x="0" y="12323"/>
                    <a:pt x="12323" y="0"/>
                    <a:pt x="27524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592998" cy="2563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449554" y="1090190"/>
            <a:ext cx="11388893" cy="7592595"/>
          </a:xfrm>
          <a:custGeom>
            <a:avLst/>
            <a:gdLst/>
            <a:ahLst/>
            <a:cxnLst/>
            <a:rect l="l" t="t" r="r" b="b"/>
            <a:pathLst>
              <a:path w="11388893" h="7592595">
                <a:moveTo>
                  <a:pt x="0" y="0"/>
                </a:moveTo>
                <a:lnTo>
                  <a:pt x="11388892" y="0"/>
                </a:lnTo>
                <a:lnTo>
                  <a:pt x="11388892" y="7592595"/>
                </a:lnTo>
                <a:lnTo>
                  <a:pt x="0" y="75925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969112" y="8862611"/>
            <a:ext cx="12349775" cy="791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6"/>
              </a:lnSpc>
            </a:pPr>
            <a:r>
              <a:rPr lang="en-US" sz="5247">
                <a:solidFill>
                  <a:srgbClr val="413E74"/>
                </a:solidFill>
                <a:latin typeface="Paytone One"/>
                <a:ea typeface="Paytone One"/>
                <a:cs typeface="Paytone One"/>
                <a:sym typeface="Paytone One"/>
              </a:rPr>
              <a:t>Quốc kỳ Việt Nam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313066">
            <a:off x="-155154" y="5555528"/>
            <a:ext cx="2367708" cy="2204928"/>
          </a:xfrm>
          <a:custGeom>
            <a:avLst/>
            <a:gdLst/>
            <a:ahLst/>
            <a:cxnLst/>
            <a:rect l="l" t="t" r="r" b="b"/>
            <a:pathLst>
              <a:path w="2367708" h="2204928">
                <a:moveTo>
                  <a:pt x="0" y="0"/>
                </a:moveTo>
                <a:lnTo>
                  <a:pt x="2367708" y="0"/>
                </a:lnTo>
                <a:lnTo>
                  <a:pt x="2367708" y="2204928"/>
                </a:lnTo>
                <a:lnTo>
                  <a:pt x="0" y="22049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189951" y="-259123"/>
            <a:ext cx="1370024" cy="1287823"/>
          </a:xfrm>
          <a:custGeom>
            <a:avLst/>
            <a:gdLst/>
            <a:ahLst/>
            <a:cxnLst/>
            <a:rect l="l" t="t" r="r" b="b"/>
            <a:pathLst>
              <a:path w="1370024" h="1287823">
                <a:moveTo>
                  <a:pt x="0" y="0"/>
                </a:moveTo>
                <a:lnTo>
                  <a:pt x="1370024" y="0"/>
                </a:lnTo>
                <a:lnTo>
                  <a:pt x="1370024" y="1287823"/>
                </a:lnTo>
                <a:lnTo>
                  <a:pt x="0" y="1287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38588">
            <a:off x="149730" y="7479959"/>
            <a:ext cx="3085552" cy="3197464"/>
          </a:xfrm>
          <a:custGeom>
            <a:avLst/>
            <a:gdLst/>
            <a:ahLst/>
            <a:cxnLst/>
            <a:rect l="l" t="t" r="r" b="b"/>
            <a:pathLst>
              <a:path w="3085552" h="3197464">
                <a:moveTo>
                  <a:pt x="0" y="0"/>
                </a:moveTo>
                <a:lnTo>
                  <a:pt x="3085552" y="0"/>
                </a:lnTo>
                <a:lnTo>
                  <a:pt x="3085552" y="3197464"/>
                </a:lnTo>
                <a:lnTo>
                  <a:pt x="0" y="31974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390037" y="9672852"/>
            <a:ext cx="3244497" cy="876014"/>
          </a:xfrm>
          <a:custGeom>
            <a:avLst/>
            <a:gdLst/>
            <a:ahLst/>
            <a:cxnLst/>
            <a:rect l="l" t="t" r="r" b="b"/>
            <a:pathLst>
              <a:path w="3244497" h="876014">
                <a:moveTo>
                  <a:pt x="0" y="0"/>
                </a:moveTo>
                <a:lnTo>
                  <a:pt x="3244497" y="0"/>
                </a:lnTo>
                <a:lnTo>
                  <a:pt x="3244497" y="876014"/>
                </a:lnTo>
                <a:lnTo>
                  <a:pt x="0" y="8760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902704" y="3132790"/>
            <a:ext cx="13039906" cy="3525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17"/>
              </a:lnSpc>
            </a:pPr>
            <a:r>
              <a:rPr lang="en-US" sz="11125">
                <a:solidFill>
                  <a:srgbClr val="413E74"/>
                </a:solidFill>
                <a:latin typeface="Paytone One"/>
                <a:ea typeface="Paytone One"/>
                <a:cs typeface="Paytone One"/>
                <a:sym typeface="Paytone One"/>
              </a:rPr>
              <a:t>Chúc các con</a:t>
            </a:r>
          </a:p>
          <a:p>
            <a:pPr algn="ctr">
              <a:lnSpc>
                <a:spcPts val="14017"/>
              </a:lnSpc>
            </a:pPr>
            <a:r>
              <a:rPr lang="en-US" sz="11125">
                <a:solidFill>
                  <a:srgbClr val="413E74"/>
                </a:solidFill>
                <a:latin typeface="Paytone One"/>
                <a:ea typeface="Paytone One"/>
                <a:cs typeface="Paytone One"/>
                <a:sym typeface="Paytone One"/>
              </a:rPr>
              <a:t>một giờ học bổ ích</a:t>
            </a:r>
          </a:p>
        </p:txBody>
      </p:sp>
      <p:sp>
        <p:nvSpPr>
          <p:cNvPr id="8" name="Freeform 8"/>
          <p:cNvSpPr/>
          <p:nvPr/>
        </p:nvSpPr>
        <p:spPr>
          <a:xfrm rot="830311">
            <a:off x="16238605" y="-87161"/>
            <a:ext cx="2041389" cy="1462145"/>
          </a:xfrm>
          <a:custGeom>
            <a:avLst/>
            <a:gdLst/>
            <a:ahLst/>
            <a:cxnLst/>
            <a:rect l="l" t="t" r="r" b="b"/>
            <a:pathLst>
              <a:path w="2041389" h="1462145">
                <a:moveTo>
                  <a:pt x="0" y="0"/>
                </a:moveTo>
                <a:lnTo>
                  <a:pt x="2041390" y="0"/>
                </a:lnTo>
                <a:lnTo>
                  <a:pt x="2041390" y="1462145"/>
                </a:lnTo>
                <a:lnTo>
                  <a:pt x="0" y="14621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142912" y="2539666"/>
            <a:ext cx="2290176" cy="2001041"/>
          </a:xfrm>
          <a:custGeom>
            <a:avLst/>
            <a:gdLst/>
            <a:ahLst/>
            <a:cxnLst/>
            <a:rect l="l" t="t" r="r" b="b"/>
            <a:pathLst>
              <a:path w="2290176" h="2001041">
                <a:moveTo>
                  <a:pt x="0" y="0"/>
                </a:moveTo>
                <a:lnTo>
                  <a:pt x="2290176" y="0"/>
                </a:lnTo>
                <a:lnTo>
                  <a:pt x="2290176" y="2001041"/>
                </a:lnTo>
                <a:lnTo>
                  <a:pt x="0" y="20010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25926">
            <a:off x="14556936" y="1721640"/>
            <a:ext cx="2212769" cy="954257"/>
          </a:xfrm>
          <a:custGeom>
            <a:avLst/>
            <a:gdLst/>
            <a:ahLst/>
            <a:cxnLst/>
            <a:rect l="l" t="t" r="r" b="b"/>
            <a:pathLst>
              <a:path w="2212769" h="954257">
                <a:moveTo>
                  <a:pt x="0" y="0"/>
                </a:moveTo>
                <a:lnTo>
                  <a:pt x="2212770" y="0"/>
                </a:lnTo>
                <a:lnTo>
                  <a:pt x="2212770" y="954256"/>
                </a:lnTo>
                <a:lnTo>
                  <a:pt x="0" y="95425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Custom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Steam: Xếp dán lá cờ</dc:title>
  <cp:lastModifiedBy>Đinh</cp:lastModifiedBy>
  <cp:revision>2</cp:revision>
  <dcterms:created xsi:type="dcterms:W3CDTF">2006-08-16T00:00:00Z</dcterms:created>
  <dcterms:modified xsi:type="dcterms:W3CDTF">2024-08-22T09:38:20Z</dcterms:modified>
  <dc:identifier>DAGOiozu04Y</dc:identifier>
</cp:coreProperties>
</file>