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oto Sans Bold" panose="020B0802040504020204" pitchFamily="34" charset="0"/>
      <p:regular r:id="rId12"/>
      <p:bold r:id="rId13"/>
    </p:embeddedFont>
    <p:embeddedFont>
      <p:font typeface="Noto Sans Bold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pHWbHivEm1k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hyperlink" Target="https://www.youtube.com/watch?v=9ZkiNVS0pU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09880" y="-1583363"/>
            <a:ext cx="6298840" cy="6544249"/>
          </a:xfrm>
          <a:custGeom>
            <a:avLst/>
            <a:gdLst/>
            <a:ahLst/>
            <a:cxnLst/>
            <a:rect l="l" t="t" r="r" b="b"/>
            <a:pathLst>
              <a:path w="6298840" h="6544249">
                <a:moveTo>
                  <a:pt x="0" y="0"/>
                </a:moveTo>
                <a:lnTo>
                  <a:pt x="6298840" y="0"/>
                </a:lnTo>
                <a:lnTo>
                  <a:pt x="6298840" y="6544249"/>
                </a:lnTo>
                <a:lnTo>
                  <a:pt x="0" y="6544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493524">
            <a:off x="1537301" y="1206414"/>
            <a:ext cx="2870292" cy="2794947"/>
          </a:xfrm>
          <a:custGeom>
            <a:avLst/>
            <a:gdLst/>
            <a:ahLst/>
            <a:cxnLst/>
            <a:rect l="l" t="t" r="r" b="b"/>
            <a:pathLst>
              <a:path w="2870292" h="2794947">
                <a:moveTo>
                  <a:pt x="0" y="0"/>
                </a:moveTo>
                <a:lnTo>
                  <a:pt x="2870292" y="0"/>
                </a:lnTo>
                <a:lnTo>
                  <a:pt x="2870292" y="2794947"/>
                </a:lnTo>
                <a:lnTo>
                  <a:pt x="0" y="2794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85589" y="2299088"/>
            <a:ext cx="9605951" cy="385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42"/>
              </a:lnSpc>
            </a:pPr>
            <a:r>
              <a:rPr lang="en-US" sz="9831">
                <a:solidFill>
                  <a:srgbClr val="00307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Nghe hát</a:t>
            </a:r>
          </a:p>
          <a:p>
            <a:pPr algn="ctr">
              <a:lnSpc>
                <a:spcPts val="16418"/>
              </a:lnSpc>
            </a:pPr>
            <a:r>
              <a:rPr lang="en-US" sz="10731">
                <a:solidFill>
                  <a:srgbClr val="00307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NẮNG SỚM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7851" y="979420"/>
            <a:ext cx="2518152" cy="2613176"/>
          </a:xfrm>
          <a:custGeom>
            <a:avLst/>
            <a:gdLst/>
            <a:ahLst/>
            <a:cxnLst/>
            <a:rect l="l" t="t" r="r" b="b"/>
            <a:pathLst>
              <a:path w="2518152" h="2613176">
                <a:moveTo>
                  <a:pt x="0" y="0"/>
                </a:moveTo>
                <a:lnTo>
                  <a:pt x="2518152" y="0"/>
                </a:lnTo>
                <a:lnTo>
                  <a:pt x="2518152" y="2613176"/>
                </a:lnTo>
                <a:lnTo>
                  <a:pt x="0" y="2613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527353" y="210784"/>
            <a:ext cx="3075559" cy="3075559"/>
            <a:chOff x="0" y="0"/>
            <a:chExt cx="4100746" cy="410074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100746" cy="4100746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9F2A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4466" tIns="34466" rIns="34466" bIns="3446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60335" y="660335"/>
              <a:ext cx="2780075" cy="278007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4466" tIns="34466" rIns="34466" bIns="3446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304981" y="1483875"/>
              <a:ext cx="1490783" cy="1132995"/>
            </a:xfrm>
            <a:custGeom>
              <a:avLst/>
              <a:gdLst/>
              <a:ahLst/>
              <a:cxnLst/>
              <a:rect l="l" t="t" r="r" b="b"/>
              <a:pathLst>
                <a:path w="1490783" h="1132995">
                  <a:moveTo>
                    <a:pt x="0" y="0"/>
                  </a:moveTo>
                  <a:lnTo>
                    <a:pt x="1490784" y="0"/>
                  </a:lnTo>
                  <a:lnTo>
                    <a:pt x="1490784" y="1132996"/>
                  </a:lnTo>
                  <a:lnTo>
                    <a:pt x="0" y="1132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5219428" y="3131566"/>
            <a:ext cx="7431159" cy="9991202"/>
            <a:chOff x="0" y="0"/>
            <a:chExt cx="9908212" cy="13321603"/>
          </a:xfrm>
        </p:grpSpPr>
        <p:grpSp>
          <p:nvGrpSpPr>
            <p:cNvPr id="12" name="Group 12"/>
            <p:cNvGrpSpPr/>
            <p:nvPr/>
          </p:nvGrpSpPr>
          <p:grpSpPr>
            <a:xfrm>
              <a:off x="3626924" y="3486903"/>
              <a:ext cx="6281287" cy="6281287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4638388" y="4498367"/>
              <a:ext cx="4258360" cy="4258360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9F2A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 rot="4333704">
              <a:off x="3553091" y="1148476"/>
              <a:ext cx="3207994" cy="1090939"/>
              <a:chOff x="0" y="0"/>
              <a:chExt cx="812800" cy="27640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27640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6408">
                    <a:moveTo>
                      <a:pt x="138204" y="0"/>
                    </a:moveTo>
                    <a:lnTo>
                      <a:pt x="674596" y="0"/>
                    </a:lnTo>
                    <a:cubicBezTo>
                      <a:pt x="750924" y="0"/>
                      <a:pt x="812800" y="61876"/>
                      <a:pt x="812800" y="138204"/>
                    </a:cubicBezTo>
                    <a:lnTo>
                      <a:pt x="812800" y="138204"/>
                    </a:lnTo>
                    <a:cubicBezTo>
                      <a:pt x="812800" y="174858"/>
                      <a:pt x="798239" y="210011"/>
                      <a:pt x="772321" y="235929"/>
                    </a:cubicBezTo>
                    <a:cubicBezTo>
                      <a:pt x="746403" y="261847"/>
                      <a:pt x="711250" y="276408"/>
                      <a:pt x="674596" y="276408"/>
                    </a:cubicBezTo>
                    <a:lnTo>
                      <a:pt x="138204" y="276408"/>
                    </a:lnTo>
                    <a:cubicBezTo>
                      <a:pt x="61876" y="276408"/>
                      <a:pt x="0" y="214532"/>
                      <a:pt x="0" y="138204"/>
                    </a:cubicBezTo>
                    <a:lnTo>
                      <a:pt x="0" y="138204"/>
                    </a:lnTo>
                    <a:cubicBezTo>
                      <a:pt x="0" y="61876"/>
                      <a:pt x="61876" y="0"/>
                      <a:pt x="138204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812800" cy="314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1986923">
              <a:off x="850711" y="3088423"/>
              <a:ext cx="3207994" cy="1090939"/>
              <a:chOff x="0" y="0"/>
              <a:chExt cx="812800" cy="276408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27640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6408">
                    <a:moveTo>
                      <a:pt x="138204" y="0"/>
                    </a:moveTo>
                    <a:lnTo>
                      <a:pt x="674596" y="0"/>
                    </a:lnTo>
                    <a:cubicBezTo>
                      <a:pt x="750924" y="0"/>
                      <a:pt x="812800" y="61876"/>
                      <a:pt x="812800" y="138204"/>
                    </a:cubicBezTo>
                    <a:lnTo>
                      <a:pt x="812800" y="138204"/>
                    </a:lnTo>
                    <a:cubicBezTo>
                      <a:pt x="812800" y="174858"/>
                      <a:pt x="798239" y="210011"/>
                      <a:pt x="772321" y="235929"/>
                    </a:cubicBezTo>
                    <a:cubicBezTo>
                      <a:pt x="746403" y="261847"/>
                      <a:pt x="711250" y="276408"/>
                      <a:pt x="674596" y="276408"/>
                    </a:cubicBezTo>
                    <a:lnTo>
                      <a:pt x="138204" y="276408"/>
                    </a:lnTo>
                    <a:cubicBezTo>
                      <a:pt x="61876" y="276408"/>
                      <a:pt x="0" y="214532"/>
                      <a:pt x="0" y="138204"/>
                    </a:cubicBezTo>
                    <a:lnTo>
                      <a:pt x="0" y="138204"/>
                    </a:lnTo>
                    <a:cubicBezTo>
                      <a:pt x="0" y="61876"/>
                      <a:pt x="61876" y="0"/>
                      <a:pt x="138204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314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6082077"/>
              <a:ext cx="3207994" cy="1090939"/>
              <a:chOff x="0" y="0"/>
              <a:chExt cx="812800" cy="276408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27640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6408">
                    <a:moveTo>
                      <a:pt x="138204" y="0"/>
                    </a:moveTo>
                    <a:lnTo>
                      <a:pt x="674596" y="0"/>
                    </a:lnTo>
                    <a:cubicBezTo>
                      <a:pt x="750924" y="0"/>
                      <a:pt x="812800" y="61876"/>
                      <a:pt x="812800" y="138204"/>
                    </a:cubicBezTo>
                    <a:lnTo>
                      <a:pt x="812800" y="138204"/>
                    </a:lnTo>
                    <a:cubicBezTo>
                      <a:pt x="812800" y="174858"/>
                      <a:pt x="798239" y="210011"/>
                      <a:pt x="772321" y="235929"/>
                    </a:cubicBezTo>
                    <a:cubicBezTo>
                      <a:pt x="746403" y="261847"/>
                      <a:pt x="711250" y="276408"/>
                      <a:pt x="674596" y="276408"/>
                    </a:cubicBezTo>
                    <a:lnTo>
                      <a:pt x="138204" y="276408"/>
                    </a:lnTo>
                    <a:cubicBezTo>
                      <a:pt x="61876" y="276408"/>
                      <a:pt x="0" y="214532"/>
                      <a:pt x="0" y="138204"/>
                    </a:cubicBezTo>
                    <a:lnTo>
                      <a:pt x="0" y="138204"/>
                    </a:lnTo>
                    <a:cubicBezTo>
                      <a:pt x="0" y="61876"/>
                      <a:pt x="61876" y="0"/>
                      <a:pt x="138204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314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-2339205">
              <a:off x="1011464" y="9271354"/>
              <a:ext cx="3207994" cy="1090939"/>
              <a:chOff x="0" y="0"/>
              <a:chExt cx="812800" cy="27640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27640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6408">
                    <a:moveTo>
                      <a:pt x="138204" y="0"/>
                    </a:moveTo>
                    <a:lnTo>
                      <a:pt x="674596" y="0"/>
                    </a:lnTo>
                    <a:cubicBezTo>
                      <a:pt x="750924" y="0"/>
                      <a:pt x="812800" y="61876"/>
                      <a:pt x="812800" y="138204"/>
                    </a:cubicBezTo>
                    <a:lnTo>
                      <a:pt x="812800" y="138204"/>
                    </a:lnTo>
                    <a:cubicBezTo>
                      <a:pt x="812800" y="174858"/>
                      <a:pt x="798239" y="210011"/>
                      <a:pt x="772321" y="235929"/>
                    </a:cubicBezTo>
                    <a:cubicBezTo>
                      <a:pt x="746403" y="261847"/>
                      <a:pt x="711250" y="276408"/>
                      <a:pt x="674596" y="276408"/>
                    </a:cubicBezTo>
                    <a:lnTo>
                      <a:pt x="138204" y="276408"/>
                    </a:lnTo>
                    <a:cubicBezTo>
                      <a:pt x="61876" y="276408"/>
                      <a:pt x="0" y="214532"/>
                      <a:pt x="0" y="138204"/>
                    </a:cubicBezTo>
                    <a:lnTo>
                      <a:pt x="0" y="138204"/>
                    </a:lnTo>
                    <a:cubicBezTo>
                      <a:pt x="0" y="61876"/>
                      <a:pt x="61876" y="0"/>
                      <a:pt x="138204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812800" cy="314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-4403902">
              <a:off x="3592333" y="11083151"/>
              <a:ext cx="3207994" cy="1090939"/>
              <a:chOff x="0" y="0"/>
              <a:chExt cx="812800" cy="27640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27640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6408">
                    <a:moveTo>
                      <a:pt x="138204" y="0"/>
                    </a:moveTo>
                    <a:lnTo>
                      <a:pt x="674596" y="0"/>
                    </a:lnTo>
                    <a:cubicBezTo>
                      <a:pt x="750924" y="0"/>
                      <a:pt x="812800" y="61876"/>
                      <a:pt x="812800" y="138204"/>
                    </a:cubicBezTo>
                    <a:lnTo>
                      <a:pt x="812800" y="138204"/>
                    </a:lnTo>
                    <a:cubicBezTo>
                      <a:pt x="812800" y="174858"/>
                      <a:pt x="798239" y="210011"/>
                      <a:pt x="772321" y="235929"/>
                    </a:cubicBezTo>
                    <a:cubicBezTo>
                      <a:pt x="746403" y="261847"/>
                      <a:pt x="711250" y="276408"/>
                      <a:pt x="674596" y="276408"/>
                    </a:cubicBezTo>
                    <a:lnTo>
                      <a:pt x="138204" y="276408"/>
                    </a:lnTo>
                    <a:cubicBezTo>
                      <a:pt x="61876" y="276408"/>
                      <a:pt x="0" y="214532"/>
                      <a:pt x="0" y="138204"/>
                    </a:cubicBezTo>
                    <a:lnTo>
                      <a:pt x="0" y="138204"/>
                    </a:lnTo>
                    <a:cubicBezTo>
                      <a:pt x="0" y="61876"/>
                      <a:pt x="61876" y="0"/>
                      <a:pt x="138204" y="0"/>
                    </a:cubicBez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812800" cy="3145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</p:grpSp>
      <p:sp>
        <p:nvSpPr>
          <p:cNvPr id="33" name="TextBox 33"/>
          <p:cNvSpPr txBox="1"/>
          <p:nvPr/>
        </p:nvSpPr>
        <p:spPr>
          <a:xfrm>
            <a:off x="5394924" y="504825"/>
            <a:ext cx="7080167" cy="178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9"/>
              </a:lnSpc>
            </a:pPr>
            <a:r>
              <a:rPr lang="en-US" sz="10499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Nắng sớm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19498" y="2466243"/>
            <a:ext cx="6907855" cy="82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4837">
                <a:solidFill>
                  <a:srgbClr val="FD920D"/>
                </a:solidFill>
                <a:latin typeface="Noto Sans Bold Italics"/>
                <a:ea typeface="Noto Sans Bold Italics"/>
                <a:cs typeface="Noto Sans Bold Italics"/>
                <a:sym typeface="Noto Sans Bold Italics"/>
              </a:rPr>
              <a:t>Tác giả: Hàn Ngọc Bích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1E2FEA-E954-468A-867C-716530F4F30B}"/>
              </a:ext>
            </a:extLst>
          </p:cNvPr>
          <p:cNvSpPr txBox="1"/>
          <p:nvPr/>
        </p:nvSpPr>
        <p:spPr>
          <a:xfrm>
            <a:off x="7024701" y="3554194"/>
            <a:ext cx="5180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+mj-lt"/>
                <a:hlinkClick r:id="rId6"/>
              </a:rPr>
              <a:t>Bài hát: Nắng sớm</a:t>
            </a:r>
            <a:endParaRPr lang="en-US" sz="4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04519" y="2122191"/>
            <a:ext cx="6042618" cy="604261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77550" y="3095222"/>
            <a:ext cx="4096556" cy="409655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9F2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4333704">
            <a:off x="15033491" y="-127384"/>
            <a:ext cx="3086100" cy="1049487"/>
            <a:chOff x="0" y="0"/>
            <a:chExt cx="812800" cy="27640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986923">
            <a:off x="12433793" y="1738852"/>
            <a:ext cx="3086100" cy="1049487"/>
            <a:chOff x="0" y="0"/>
            <a:chExt cx="812800" cy="2764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615406" y="4618756"/>
            <a:ext cx="3086100" cy="1049487"/>
            <a:chOff x="0" y="0"/>
            <a:chExt cx="812800" cy="2764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2339205">
            <a:off x="12588438" y="7686851"/>
            <a:ext cx="3086100" cy="1049487"/>
            <a:chOff x="0" y="0"/>
            <a:chExt cx="812800" cy="27640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-4403902">
            <a:off x="15071242" y="9429806"/>
            <a:ext cx="3086100" cy="1049487"/>
            <a:chOff x="0" y="0"/>
            <a:chExt cx="812800" cy="2764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76408"/>
            </a:xfrm>
            <a:custGeom>
              <a:avLst/>
              <a:gdLst/>
              <a:ahLst/>
              <a:cxnLst/>
              <a:rect l="l" t="t" r="r" b="b"/>
              <a:pathLst>
                <a:path w="812800" h="276408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148467"/>
                  </a:lnTo>
                  <a:cubicBezTo>
                    <a:pt x="812800" y="182399"/>
                    <a:pt x="799321" y="214942"/>
                    <a:pt x="775327" y="238935"/>
                  </a:cubicBezTo>
                  <a:cubicBezTo>
                    <a:pt x="751333" y="262929"/>
                    <a:pt x="718791" y="276408"/>
                    <a:pt x="684859" y="276408"/>
                  </a:cubicBezTo>
                  <a:lnTo>
                    <a:pt x="127941" y="276408"/>
                  </a:lnTo>
                  <a:cubicBezTo>
                    <a:pt x="94009" y="276408"/>
                    <a:pt x="61467" y="262929"/>
                    <a:pt x="37473" y="238935"/>
                  </a:cubicBezTo>
                  <a:cubicBezTo>
                    <a:pt x="13479" y="214942"/>
                    <a:pt x="0" y="182399"/>
                    <a:pt x="0" y="148467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314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15075" y="3431816"/>
            <a:ext cx="9388712" cy="207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51"/>
              </a:lnSpc>
            </a:pPr>
            <a:r>
              <a:rPr lang="en-US" sz="5965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Bài hát có tên là gì?</a:t>
            </a:r>
          </a:p>
          <a:p>
            <a:pPr algn="l">
              <a:lnSpc>
                <a:spcPts val="8351"/>
              </a:lnSpc>
            </a:pPr>
            <a:r>
              <a:rPr lang="en-US" sz="5965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Do ai sáng tác?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164064" y="254485"/>
            <a:ext cx="5959873" cy="126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38"/>
              </a:lnSpc>
            </a:pPr>
            <a:r>
              <a:rPr lang="en-US" sz="7384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Cô hát lần 2: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F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92448" y="104775"/>
            <a:ext cx="9555699" cy="9916291"/>
          </a:xfrm>
          <a:custGeom>
            <a:avLst/>
            <a:gdLst/>
            <a:ahLst/>
            <a:cxnLst/>
            <a:rect l="l" t="t" r="r" b="b"/>
            <a:pathLst>
              <a:path w="9555699" h="9916291">
                <a:moveTo>
                  <a:pt x="0" y="0"/>
                </a:moveTo>
                <a:lnTo>
                  <a:pt x="9555699" y="0"/>
                </a:lnTo>
                <a:lnTo>
                  <a:pt x="9555699" y="9916291"/>
                </a:lnTo>
                <a:lnTo>
                  <a:pt x="0" y="9916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0584" y="1764162"/>
            <a:ext cx="6782871" cy="1616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8"/>
              </a:lnSpc>
            </a:pPr>
            <a:r>
              <a:rPr lang="en-US" sz="9477">
                <a:solidFill>
                  <a:srgbClr val="FFFFFF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NẮNG SỚM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054266" y="2400300"/>
            <a:ext cx="8632062" cy="6169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6"/>
              </a:lnSpc>
            </a:pP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Bài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hát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: “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Nắng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sớm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” có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giai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điệu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vui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tươi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nhịp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nhàng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nói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về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bạn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nhỏ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,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sáng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thức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dậy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mở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của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để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đón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ánh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nắng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sớm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vào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phòng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để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múa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hát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và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cùng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tập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thể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dục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cho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cơ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thể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khỏe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 </a:t>
            </a:r>
            <a:r>
              <a:rPr lang="en-US" sz="4997" dirty="0" err="1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mạnh</a:t>
            </a:r>
            <a:r>
              <a:rPr lang="en-US" sz="4997" dirty="0">
                <a:solidFill>
                  <a:srgbClr val="FD920D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3153794" y="6175827"/>
            <a:ext cx="1118088" cy="849747"/>
          </a:xfrm>
          <a:custGeom>
            <a:avLst/>
            <a:gdLst/>
            <a:ahLst/>
            <a:cxnLst/>
            <a:rect l="l" t="t" r="r" b="b"/>
            <a:pathLst>
              <a:path w="1118088" h="849747">
                <a:moveTo>
                  <a:pt x="0" y="0"/>
                </a:moveTo>
                <a:lnTo>
                  <a:pt x="1118088" y="0"/>
                </a:lnTo>
                <a:lnTo>
                  <a:pt x="1118088" y="849747"/>
                </a:lnTo>
                <a:lnTo>
                  <a:pt x="0" y="8497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92946" y="3425823"/>
            <a:ext cx="7199502" cy="7199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076" t="-1674" r="-634" b="-4750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7370" y="-1957915"/>
            <a:ext cx="5897206" cy="5973229"/>
          </a:xfrm>
          <a:custGeom>
            <a:avLst/>
            <a:gdLst/>
            <a:ahLst/>
            <a:cxnLst/>
            <a:rect l="l" t="t" r="r" b="b"/>
            <a:pathLst>
              <a:path w="5897206" h="5973229">
                <a:moveTo>
                  <a:pt x="0" y="0"/>
                </a:moveTo>
                <a:lnTo>
                  <a:pt x="5897206" y="0"/>
                </a:lnTo>
                <a:lnTo>
                  <a:pt x="5897206" y="5973230"/>
                </a:lnTo>
                <a:lnTo>
                  <a:pt x="0" y="59732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1837" y="6172200"/>
            <a:ext cx="2483514" cy="4114800"/>
          </a:xfrm>
          <a:custGeom>
            <a:avLst/>
            <a:gdLst/>
            <a:ahLst/>
            <a:cxnLst/>
            <a:rect l="l" t="t" r="r" b="b"/>
            <a:pathLst>
              <a:path w="2483514" h="4114800">
                <a:moveTo>
                  <a:pt x="0" y="0"/>
                </a:moveTo>
                <a:lnTo>
                  <a:pt x="2483514" y="0"/>
                </a:lnTo>
                <a:lnTo>
                  <a:pt x="24835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71039" y="6172200"/>
            <a:ext cx="3116961" cy="4114800"/>
          </a:xfrm>
          <a:custGeom>
            <a:avLst/>
            <a:gdLst/>
            <a:ahLst/>
            <a:cxnLst/>
            <a:rect l="l" t="t" r="r" b="b"/>
            <a:pathLst>
              <a:path w="3116961" h="4114800">
                <a:moveTo>
                  <a:pt x="0" y="0"/>
                </a:moveTo>
                <a:lnTo>
                  <a:pt x="3116961" y="0"/>
                </a:lnTo>
                <a:lnTo>
                  <a:pt x="31169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52564" y="290412"/>
            <a:ext cx="6782871" cy="1616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8"/>
              </a:lnSpc>
            </a:pPr>
            <a:r>
              <a:rPr lang="en-US" sz="9477">
                <a:solidFill>
                  <a:srgbClr val="05589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TRÒ CHƠI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29920" y="2130436"/>
            <a:ext cx="7628161" cy="102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51"/>
              </a:lnSpc>
            </a:pPr>
            <a:r>
              <a:rPr lang="en-US" sz="5965">
                <a:solidFill>
                  <a:srgbClr val="05589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Trời nắng, trời mưa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23594" y="3702729"/>
            <a:ext cx="15031371" cy="2076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80"/>
              </a:lnSpc>
            </a:pPr>
            <a:r>
              <a:rPr lang="en-US" sz="2985">
                <a:solidFill>
                  <a:srgbClr val="05589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- Bây giờ chúng mình làm những chú thỏ cùng đi tắm nắng chơi đùa nhé!</a:t>
            </a:r>
          </a:p>
          <a:p>
            <a:pPr algn="l">
              <a:lnSpc>
                <a:spcPts val="4180"/>
              </a:lnSpc>
            </a:pPr>
            <a:r>
              <a:rPr lang="en-US" sz="2985">
                <a:solidFill>
                  <a:srgbClr val="05589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Cách chơi: Chúng mình sẽ làm thỏ đi chơi theo nhạc bài “Trời nắng trời mưa”</a:t>
            </a:r>
          </a:p>
          <a:p>
            <a:pPr algn="l">
              <a:lnSpc>
                <a:spcPts val="4180"/>
              </a:lnSpc>
            </a:pPr>
            <a:r>
              <a:rPr lang="en-US" sz="2985">
                <a:solidFill>
                  <a:srgbClr val="05589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Luật chơi: Khi đến câu về nhà thì nhớ chạy nhanh về nhà theo cô.</a:t>
            </a:r>
          </a:p>
          <a:p>
            <a:pPr algn="l">
              <a:lnSpc>
                <a:spcPts val="4180"/>
              </a:lnSpc>
            </a:pPr>
            <a:endParaRPr lang="en-US" sz="2985">
              <a:solidFill>
                <a:srgbClr val="055895"/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F1074-2E00-4F67-A85C-68A5F25DA9FF}"/>
              </a:ext>
            </a:extLst>
          </p:cNvPr>
          <p:cNvSpPr txBox="1"/>
          <p:nvPr/>
        </p:nvSpPr>
        <p:spPr>
          <a:xfrm>
            <a:off x="7620000" y="5329538"/>
            <a:ext cx="411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  <a:hlinkClick r:id="rId9"/>
              </a:rPr>
              <a:t>Trời nắng, trời mưa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14" t="-4232" r="-7691" b="-2583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797370" y="-1957915"/>
            <a:ext cx="5897206" cy="5973229"/>
          </a:xfrm>
          <a:custGeom>
            <a:avLst/>
            <a:gdLst/>
            <a:ahLst/>
            <a:cxnLst/>
            <a:rect l="l" t="t" r="r" b="b"/>
            <a:pathLst>
              <a:path w="5897206" h="5973229">
                <a:moveTo>
                  <a:pt x="0" y="0"/>
                </a:moveTo>
                <a:lnTo>
                  <a:pt x="5897206" y="0"/>
                </a:lnTo>
                <a:lnTo>
                  <a:pt x="5897206" y="5973230"/>
                </a:lnTo>
                <a:lnTo>
                  <a:pt x="0" y="59732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40501" y="3262749"/>
            <a:ext cx="15165791" cy="329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68"/>
              </a:lnSpc>
            </a:pPr>
            <a:r>
              <a:rPr lang="en-US" sz="9477">
                <a:solidFill>
                  <a:srgbClr val="05589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CHÚC CÁC CON</a:t>
            </a:r>
          </a:p>
          <a:p>
            <a:pPr algn="ctr">
              <a:lnSpc>
                <a:spcPts val="13268"/>
              </a:lnSpc>
            </a:pPr>
            <a:r>
              <a:rPr lang="en-US" sz="9477">
                <a:solidFill>
                  <a:srgbClr val="05589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MỘT NGÀY HỌC VUI VẺ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159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Noto Sans Bold</vt:lpstr>
      <vt:lpstr>Noto Sans Bold Italics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Nghe hát: Nắng sớm</dc:title>
  <cp:lastModifiedBy>Đinh</cp:lastModifiedBy>
  <cp:revision>2</cp:revision>
  <dcterms:created xsi:type="dcterms:W3CDTF">2006-08-16T00:00:00Z</dcterms:created>
  <dcterms:modified xsi:type="dcterms:W3CDTF">2024-08-21T12:51:51Z</dcterms:modified>
  <dc:identifier>DAGOeDSvJ2o</dc:identifier>
</cp:coreProperties>
</file>