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7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DejaVu Serif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FB060-C2B3-4727-A202-D040B5B5279A}" v="13" dt="2024-07-25T00:50:54.974"/>
    <p1510:client id="{A76A34CF-0BED-4271-8E94-7B0337DA8100}" v="123" dt="2024-07-25T07:00:29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8BFFB060-C2B3-4727-A202-D040B5B5279A}"/>
    <pc:docChg chg="modSld">
      <pc:chgData name="DOAN THI HAI YEN" userId="46ce6b64e9072719" providerId="LiveId" clId="{8BFFB060-C2B3-4727-A202-D040B5B5279A}" dt="2024-07-25T00:50:54.974" v="13"/>
      <pc:docMkLst>
        <pc:docMk/>
      </pc:docMkLst>
      <pc:sldChg chg="modTransition">
        <pc:chgData name="DOAN THI HAI YEN" userId="46ce6b64e9072719" providerId="LiveId" clId="{8BFFB060-C2B3-4727-A202-D040B5B5279A}" dt="2024-07-25T00:50:02.209" v="0"/>
        <pc:sldMkLst>
          <pc:docMk/>
          <pc:sldMk cId="0" sldId="256"/>
        </pc:sldMkLst>
      </pc:sldChg>
      <pc:sldChg chg="modTransition">
        <pc:chgData name="DOAN THI HAI YEN" userId="46ce6b64e9072719" providerId="LiveId" clId="{8BFFB060-C2B3-4727-A202-D040B5B5279A}" dt="2024-07-25T00:50:04.224" v="1"/>
        <pc:sldMkLst>
          <pc:docMk/>
          <pc:sldMk cId="0" sldId="257"/>
        </pc:sldMkLst>
      </pc:sldChg>
      <pc:sldChg chg="modTransition">
        <pc:chgData name="DOAN THI HAI YEN" userId="46ce6b64e9072719" providerId="LiveId" clId="{8BFFB060-C2B3-4727-A202-D040B5B5279A}" dt="2024-07-25T00:50:05.982" v="2"/>
        <pc:sldMkLst>
          <pc:docMk/>
          <pc:sldMk cId="0" sldId="258"/>
        </pc:sldMkLst>
      </pc:sldChg>
      <pc:sldChg chg="modTransition">
        <pc:chgData name="DOAN THI HAI YEN" userId="46ce6b64e9072719" providerId="LiveId" clId="{8BFFB060-C2B3-4727-A202-D040B5B5279A}" dt="2024-07-25T00:50:10.395" v="3"/>
        <pc:sldMkLst>
          <pc:docMk/>
          <pc:sldMk cId="0" sldId="259"/>
        </pc:sldMkLst>
      </pc:sldChg>
      <pc:sldChg chg="modTransition">
        <pc:chgData name="DOAN THI HAI YEN" userId="46ce6b64e9072719" providerId="LiveId" clId="{8BFFB060-C2B3-4727-A202-D040B5B5279A}" dt="2024-07-25T00:50:12.202" v="4"/>
        <pc:sldMkLst>
          <pc:docMk/>
          <pc:sldMk cId="0" sldId="260"/>
        </pc:sldMkLst>
      </pc:sldChg>
      <pc:sldChg chg="modTransition">
        <pc:chgData name="DOAN THI HAI YEN" userId="46ce6b64e9072719" providerId="LiveId" clId="{8BFFB060-C2B3-4727-A202-D040B5B5279A}" dt="2024-07-25T00:50:15.540" v="5"/>
        <pc:sldMkLst>
          <pc:docMk/>
          <pc:sldMk cId="0" sldId="261"/>
        </pc:sldMkLst>
      </pc:sldChg>
      <pc:sldChg chg="modTransition">
        <pc:chgData name="DOAN THI HAI YEN" userId="46ce6b64e9072719" providerId="LiveId" clId="{8BFFB060-C2B3-4727-A202-D040B5B5279A}" dt="2024-07-25T00:50:20.629" v="6"/>
        <pc:sldMkLst>
          <pc:docMk/>
          <pc:sldMk cId="0" sldId="262"/>
        </pc:sldMkLst>
      </pc:sldChg>
      <pc:sldChg chg="modAnim">
        <pc:chgData name="DOAN THI HAI YEN" userId="46ce6b64e9072719" providerId="LiveId" clId="{8BFFB060-C2B3-4727-A202-D040B5B5279A}" dt="2024-07-25T00:50:31.723" v="7"/>
        <pc:sldMkLst>
          <pc:docMk/>
          <pc:sldMk cId="0" sldId="263"/>
        </pc:sldMkLst>
      </pc:sldChg>
      <pc:sldChg chg="modSp mod modAnim">
        <pc:chgData name="DOAN THI HAI YEN" userId="46ce6b64e9072719" providerId="LiveId" clId="{8BFFB060-C2B3-4727-A202-D040B5B5279A}" dt="2024-07-25T00:50:41.361" v="9"/>
        <pc:sldMkLst>
          <pc:docMk/>
          <pc:sldMk cId="0" sldId="264"/>
        </pc:sldMkLst>
        <pc:spChg chg="mod">
          <ac:chgData name="DOAN THI HAI YEN" userId="46ce6b64e9072719" providerId="LiveId" clId="{8BFFB060-C2B3-4727-A202-D040B5B5279A}" dt="2024-07-25T00:50:39.253" v="8" actId="1076"/>
          <ac:spMkLst>
            <pc:docMk/>
            <pc:sldMk cId="0" sldId="264"/>
            <ac:spMk id="6" creationId="{00000000-0000-0000-0000-000000000000}"/>
          </ac:spMkLst>
        </pc:spChg>
      </pc:sldChg>
      <pc:sldChg chg="modAnim">
        <pc:chgData name="DOAN THI HAI YEN" userId="46ce6b64e9072719" providerId="LiveId" clId="{8BFFB060-C2B3-4727-A202-D040B5B5279A}" dt="2024-07-25T00:50:46.578" v="10"/>
        <pc:sldMkLst>
          <pc:docMk/>
          <pc:sldMk cId="0" sldId="265"/>
        </pc:sldMkLst>
      </pc:sldChg>
      <pc:sldChg chg="modAnim">
        <pc:chgData name="DOAN THI HAI YEN" userId="46ce6b64e9072719" providerId="LiveId" clId="{8BFFB060-C2B3-4727-A202-D040B5B5279A}" dt="2024-07-25T00:50:49.819" v="11"/>
        <pc:sldMkLst>
          <pc:docMk/>
          <pc:sldMk cId="0" sldId="266"/>
        </pc:sldMkLst>
      </pc:sldChg>
      <pc:sldChg chg="modTransition">
        <pc:chgData name="DOAN THI HAI YEN" userId="46ce6b64e9072719" providerId="LiveId" clId="{8BFFB060-C2B3-4727-A202-D040B5B5279A}" dt="2024-07-25T00:50:54.974" v="13"/>
        <pc:sldMkLst>
          <pc:docMk/>
          <pc:sldMk cId="0" sldId="267"/>
        </pc:sldMkLst>
      </pc:sldChg>
    </pc:docChg>
  </pc:docChgLst>
  <pc:docChgLst>
    <pc:chgData name="DOAN THI HAI YEN" userId="46ce6b64e9072719" providerId="LiveId" clId="{A76A34CF-0BED-4271-8E94-7B0337DA8100}"/>
    <pc:docChg chg="undo custSel modSld">
      <pc:chgData name="DOAN THI HAI YEN" userId="46ce6b64e9072719" providerId="LiveId" clId="{A76A34CF-0BED-4271-8E94-7B0337DA8100}" dt="2024-07-25T07:00:30.767" v="190" actId="1076"/>
      <pc:docMkLst>
        <pc:docMk/>
      </pc:docMkLst>
      <pc:sldChg chg="modSp mod">
        <pc:chgData name="DOAN THI HAI YEN" userId="46ce6b64e9072719" providerId="LiveId" clId="{A76A34CF-0BED-4271-8E94-7B0337DA8100}" dt="2024-07-25T06:58:05.625" v="15" actId="14100"/>
        <pc:sldMkLst>
          <pc:docMk/>
          <pc:sldMk cId="0" sldId="256"/>
        </pc:sldMkLst>
        <pc:spChg chg="mod">
          <ac:chgData name="DOAN THI HAI YEN" userId="46ce6b64e9072719" providerId="LiveId" clId="{A76A34CF-0BED-4271-8E94-7B0337DA8100}" dt="2024-07-25T06:58:05.625" v="15" actId="14100"/>
          <ac:spMkLst>
            <pc:docMk/>
            <pc:sldMk cId="0" sldId="256"/>
            <ac:spMk id="11" creationId="{00000000-0000-0000-0000-000000000000}"/>
          </ac:spMkLst>
        </pc:spChg>
      </pc:sldChg>
      <pc:sldChg chg="addSp delSp modSp mod">
        <pc:chgData name="DOAN THI HAI YEN" userId="46ce6b64e9072719" providerId="LiveId" clId="{A76A34CF-0BED-4271-8E94-7B0337DA8100}" dt="2024-07-25T06:58:31.400" v="34" actId="1076"/>
        <pc:sldMkLst>
          <pc:docMk/>
          <pc:sldMk cId="0" sldId="259"/>
        </pc:sldMkLst>
        <pc:spChg chg="mod">
          <ac:chgData name="DOAN THI HAI YEN" userId="46ce6b64e9072719" providerId="LiveId" clId="{A76A34CF-0BED-4271-8E94-7B0337DA8100}" dt="2024-07-25T06:58:09.028" v="16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OAN THI HAI YEN" userId="46ce6b64e9072719" providerId="LiveId" clId="{A76A34CF-0BED-4271-8E94-7B0337DA8100}" dt="2024-07-25T06:58:30.488" v="33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OAN THI HAI YEN" userId="46ce6b64e9072719" providerId="LiveId" clId="{A76A34CF-0BED-4271-8E94-7B0337DA8100}" dt="2024-07-25T06:58:31.400" v="34" actId="1076"/>
          <ac:spMkLst>
            <pc:docMk/>
            <pc:sldMk cId="0" sldId="259"/>
            <ac:spMk id="10" creationId="{00000000-0000-0000-0000-000000000000}"/>
          </ac:spMkLst>
        </pc:spChg>
        <pc:spChg chg="del">
          <ac:chgData name="DOAN THI HAI YEN" userId="46ce6b64e9072719" providerId="LiveId" clId="{A76A34CF-0BED-4271-8E94-7B0337DA8100}" dt="2024-07-25T06:58:21.862" v="29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OAN THI HAI YEN" userId="46ce6b64e9072719" providerId="LiveId" clId="{A76A34CF-0BED-4271-8E94-7B0337DA8100}" dt="2024-07-25T06:58:20.265" v="28" actId="20577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DOAN THI HAI YEN" userId="46ce6b64e9072719" providerId="LiveId" clId="{A76A34CF-0BED-4271-8E94-7B0337DA8100}" dt="2024-07-25T06:58:28.759" v="31" actId="1076"/>
          <ac:spMkLst>
            <pc:docMk/>
            <pc:sldMk cId="0" sldId="259"/>
            <ac:spMk id="13" creationId="{49E728FE-7A0C-1E9D-4043-0B121D3526D5}"/>
          </ac:spMkLst>
        </pc:spChg>
      </pc:sldChg>
      <pc:sldChg chg="addSp delSp modSp mod">
        <pc:chgData name="DOAN THI HAI YEN" userId="46ce6b64e9072719" providerId="LiveId" clId="{A76A34CF-0BED-4271-8E94-7B0337DA8100}" dt="2024-07-25T06:59:10.221" v="64" actId="1076"/>
        <pc:sldMkLst>
          <pc:docMk/>
          <pc:sldMk cId="0" sldId="260"/>
        </pc:sldMkLst>
        <pc:spChg chg="mod">
          <ac:chgData name="DOAN THI HAI YEN" userId="46ce6b64e9072719" providerId="LiveId" clId="{A76A34CF-0BED-4271-8E94-7B0337DA8100}" dt="2024-07-25T06:58:49.851" v="52" actId="1076"/>
          <ac:spMkLst>
            <pc:docMk/>
            <pc:sldMk cId="0" sldId="260"/>
            <ac:spMk id="8" creationId="{00000000-0000-0000-0000-000000000000}"/>
          </ac:spMkLst>
        </pc:spChg>
        <pc:spChg chg="del mod">
          <ac:chgData name="DOAN THI HAI YEN" userId="46ce6b64e9072719" providerId="LiveId" clId="{A76A34CF-0BED-4271-8E94-7B0337DA8100}" dt="2024-07-25T06:58:50.858" v="53" actId="47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OAN THI HAI YEN" userId="46ce6b64e9072719" providerId="LiveId" clId="{A76A34CF-0BED-4271-8E94-7B0337DA8100}" dt="2024-07-25T06:58:35.915" v="46" actId="20577"/>
          <ac:spMkLst>
            <pc:docMk/>
            <pc:sldMk cId="0" sldId="260"/>
            <ac:spMk id="10" creationId="{00000000-0000-0000-0000-000000000000}"/>
          </ac:spMkLst>
        </pc:spChg>
        <pc:spChg chg="add del mod">
          <ac:chgData name="DOAN THI HAI YEN" userId="46ce6b64e9072719" providerId="LiveId" clId="{A76A34CF-0BED-4271-8E94-7B0337DA8100}" dt="2024-07-25T06:58:51.292" v="54" actId="478"/>
          <ac:spMkLst>
            <pc:docMk/>
            <pc:sldMk cId="0" sldId="260"/>
            <ac:spMk id="11" creationId="{B073A392-735E-576D-6B6A-B2EF5081F9B9}"/>
          </ac:spMkLst>
        </pc:spChg>
        <pc:spChg chg="add mod">
          <ac:chgData name="DOAN THI HAI YEN" userId="46ce6b64e9072719" providerId="LiveId" clId="{A76A34CF-0BED-4271-8E94-7B0337DA8100}" dt="2024-07-25T06:58:55.180" v="56" actId="1076"/>
          <ac:spMkLst>
            <pc:docMk/>
            <pc:sldMk cId="0" sldId="260"/>
            <ac:spMk id="12" creationId="{C512BDCF-C39E-BE90-37C5-478CFE032486}"/>
          </ac:spMkLst>
        </pc:spChg>
        <pc:spChg chg="add mod">
          <ac:chgData name="DOAN THI HAI YEN" userId="46ce6b64e9072719" providerId="LiveId" clId="{A76A34CF-0BED-4271-8E94-7B0337DA8100}" dt="2024-07-25T06:58:59.058" v="58" actId="1076"/>
          <ac:spMkLst>
            <pc:docMk/>
            <pc:sldMk cId="0" sldId="260"/>
            <ac:spMk id="13" creationId="{FB539FC1-AE38-462A-4E7D-D87ADE76C497}"/>
          </ac:spMkLst>
        </pc:spChg>
        <pc:spChg chg="add mod">
          <ac:chgData name="DOAN THI HAI YEN" userId="46ce6b64e9072719" providerId="LiveId" clId="{A76A34CF-0BED-4271-8E94-7B0337DA8100}" dt="2024-07-25T06:59:06.840" v="62" actId="1076"/>
          <ac:spMkLst>
            <pc:docMk/>
            <pc:sldMk cId="0" sldId="260"/>
            <ac:spMk id="14" creationId="{71BC14BA-4419-1062-1310-0A9702D10768}"/>
          </ac:spMkLst>
        </pc:spChg>
        <pc:spChg chg="add mod">
          <ac:chgData name="DOAN THI HAI YEN" userId="46ce6b64e9072719" providerId="LiveId" clId="{A76A34CF-0BED-4271-8E94-7B0337DA8100}" dt="2024-07-25T06:59:10.221" v="64" actId="1076"/>
          <ac:spMkLst>
            <pc:docMk/>
            <pc:sldMk cId="0" sldId="260"/>
            <ac:spMk id="15" creationId="{B0C417C3-162C-6E16-E105-99A3141F47ED}"/>
          </ac:spMkLst>
        </pc:spChg>
      </pc:sldChg>
      <pc:sldChg chg="addSp modSp mod">
        <pc:chgData name="DOAN THI HAI YEN" userId="46ce6b64e9072719" providerId="LiveId" clId="{A76A34CF-0BED-4271-8E94-7B0337DA8100}" dt="2024-07-25T06:59:22.874" v="68" actId="1076"/>
        <pc:sldMkLst>
          <pc:docMk/>
          <pc:sldMk cId="0" sldId="262"/>
        </pc:sldMkLst>
        <pc:spChg chg="mod">
          <ac:chgData name="DOAN THI HAI YEN" userId="46ce6b64e9072719" providerId="LiveId" clId="{A76A34CF-0BED-4271-8E94-7B0337DA8100}" dt="2024-07-25T06:59:19.757" v="66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DOAN THI HAI YEN" userId="46ce6b64e9072719" providerId="LiveId" clId="{A76A34CF-0BED-4271-8E94-7B0337DA8100}" dt="2024-07-25T06:59:18.118" v="65" actId="1076"/>
          <ac:spMkLst>
            <pc:docMk/>
            <pc:sldMk cId="0" sldId="262"/>
            <ac:spMk id="10" creationId="{00000000-0000-0000-0000-000000000000}"/>
          </ac:spMkLst>
        </pc:spChg>
        <pc:spChg chg="add mod">
          <ac:chgData name="DOAN THI HAI YEN" userId="46ce6b64e9072719" providerId="LiveId" clId="{A76A34CF-0BED-4271-8E94-7B0337DA8100}" dt="2024-07-25T06:59:22.874" v="68" actId="1076"/>
          <ac:spMkLst>
            <pc:docMk/>
            <pc:sldMk cId="0" sldId="262"/>
            <ac:spMk id="16" creationId="{E1673417-E62E-942C-4019-7F1143136F75}"/>
          </ac:spMkLst>
        </pc:spChg>
      </pc:sldChg>
      <pc:sldChg chg="modSp mod modAnim">
        <pc:chgData name="DOAN THI HAI YEN" userId="46ce6b64e9072719" providerId="LiveId" clId="{A76A34CF-0BED-4271-8E94-7B0337DA8100}" dt="2024-07-25T07:00:05.559" v="186" actId="14100"/>
        <pc:sldMkLst>
          <pc:docMk/>
          <pc:sldMk cId="0" sldId="265"/>
        </pc:sldMkLst>
        <pc:spChg chg="mod">
          <ac:chgData name="DOAN THI HAI YEN" userId="46ce6b64e9072719" providerId="LiveId" clId="{A76A34CF-0BED-4271-8E94-7B0337DA8100}" dt="2024-07-25T06:59:40.479" v="69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DOAN THI HAI YEN" userId="46ce6b64e9072719" providerId="LiveId" clId="{A76A34CF-0BED-4271-8E94-7B0337DA8100}" dt="2024-07-25T07:00:05.559" v="186" actId="14100"/>
          <ac:spMkLst>
            <pc:docMk/>
            <pc:sldMk cId="0" sldId="265"/>
            <ac:spMk id="13" creationId="{00000000-0000-0000-0000-000000000000}"/>
          </ac:spMkLst>
        </pc:spChg>
      </pc:sldChg>
      <pc:sldChg chg="addSp modSp mod modAnim">
        <pc:chgData name="DOAN THI HAI YEN" userId="46ce6b64e9072719" providerId="LiveId" clId="{A76A34CF-0BED-4271-8E94-7B0337DA8100}" dt="2024-07-25T07:00:30.767" v="190" actId="1076"/>
        <pc:sldMkLst>
          <pc:docMk/>
          <pc:sldMk cId="0" sldId="266"/>
        </pc:sldMkLst>
        <pc:spChg chg="mod">
          <ac:chgData name="DOAN THI HAI YEN" userId="46ce6b64e9072719" providerId="LiveId" clId="{A76A34CF-0BED-4271-8E94-7B0337DA8100}" dt="2024-07-25T07:00:12.972" v="187" actId="1076"/>
          <ac:spMkLst>
            <pc:docMk/>
            <pc:sldMk cId="0" sldId="266"/>
            <ac:spMk id="11" creationId="{00000000-0000-0000-0000-000000000000}"/>
          </ac:spMkLst>
        </pc:spChg>
        <pc:spChg chg="mod">
          <ac:chgData name="DOAN THI HAI YEN" userId="46ce6b64e9072719" providerId="LiveId" clId="{A76A34CF-0BED-4271-8E94-7B0337DA8100}" dt="2024-07-25T07:00:22.199" v="188" actId="1076"/>
          <ac:spMkLst>
            <pc:docMk/>
            <pc:sldMk cId="0" sldId="266"/>
            <ac:spMk id="15" creationId="{00000000-0000-0000-0000-000000000000}"/>
          </ac:spMkLst>
        </pc:spChg>
        <pc:spChg chg="add mod">
          <ac:chgData name="DOAN THI HAI YEN" userId="46ce6b64e9072719" providerId="LiveId" clId="{A76A34CF-0BED-4271-8E94-7B0337DA8100}" dt="2024-07-25T07:00:30.767" v="190" actId="1076"/>
          <ac:spMkLst>
            <pc:docMk/>
            <pc:sldMk cId="0" sldId="266"/>
            <ac:spMk id="16" creationId="{6E22C037-4D63-9A2D-C690-364594E4618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7.svg"/><Relationship Id="rId4" Type="http://schemas.openxmlformats.org/officeDocument/2006/relationships/image" Target="../media/image3.jpeg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3.jpe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3.jpeg"/><Relationship Id="rId9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17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openxmlformats.org/officeDocument/2006/relationships/image" Target="../media/image17.svg"/><Relationship Id="rId19" Type="http://schemas.openxmlformats.org/officeDocument/2006/relationships/image" Target="../media/image32.svg"/><Relationship Id="rId4" Type="http://schemas.openxmlformats.org/officeDocument/2006/relationships/image" Target="../media/image3.jpeg"/><Relationship Id="rId9" Type="http://schemas.openxmlformats.org/officeDocument/2006/relationships/image" Target="../media/image16.png"/><Relationship Id="rId1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19584" y="435056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8568" y="2626434"/>
            <a:ext cx="9619432" cy="76605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41944" y="1442682"/>
            <a:ext cx="10134599" cy="3130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endParaRPr lang="en-US" sz="7200" b="1" dirty="0">
              <a:solidFill>
                <a:srgbClr val="683E38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lượng</a:t>
            </a: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1,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nhiều</a:t>
            </a:r>
            <a:endParaRPr lang="en-US" sz="7200" b="1" dirty="0">
              <a:solidFill>
                <a:srgbClr val="683E38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3639" y="-1223961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82750" y="333559"/>
            <a:ext cx="17195591" cy="92295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1" y="0"/>
                </a:lnTo>
                <a:lnTo>
                  <a:pt x="17195591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Bộ Sưu Tập Hình Ảnh Hoa Hồng Cực Chất Full 4K Với Hơn 999+ Mẫu Hình Ảnh -  TH Điện Biên Đông">
            <a:extLst>
              <a:ext uri="{FF2B5EF4-FFF2-40B4-BE49-F238E27FC236}">
                <a16:creationId xmlns:a16="http://schemas.microsoft.com/office/drawing/2014/main" id="{5853B41F-A5CF-453E-A7F1-6BF4ED00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241" b="97180" l="10000" r="90000">
                        <a14:foregroundMark x1="31400" y1="7851" x2="43200" y2="7393"/>
                        <a14:foregroundMark x1="43200" y1="7393" x2="56200" y2="9909"/>
                        <a14:foregroundMark x1="31600" y1="66387" x2="31000" y2="66845"/>
                        <a14:foregroundMark x1="44900" y1="92759" x2="44900" y2="92759"/>
                        <a14:foregroundMark x1="44700" y1="97180" x2="44700" y2="9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61" y="2133673"/>
            <a:ext cx="4508756" cy="59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AAD194D1-B8E8-4764-8E13-93ADF3F7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78" y="1531689"/>
            <a:ext cx="6228722" cy="6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4294C6D0-BF95-49FA-9207-7E92627D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725" y="1515550"/>
            <a:ext cx="6228722" cy="6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63FFD5E3-9C05-485A-ACA3-3A2AB175A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265" y="2618390"/>
            <a:ext cx="6228722" cy="557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67DBFB2C-7607-4487-B346-8059E9E7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687" y="3783327"/>
            <a:ext cx="6228722" cy="45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A775CF1A-8BFF-4279-A8CB-04B4391AB77F}"/>
              </a:ext>
            </a:extLst>
          </p:cNvPr>
          <p:cNvSpPr txBox="1"/>
          <p:nvPr/>
        </p:nvSpPr>
        <p:spPr>
          <a:xfrm>
            <a:off x="3810173" y="663034"/>
            <a:ext cx="11755902" cy="146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sánh</a:t>
            </a: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nhóm</a:t>
            </a:r>
            <a:r>
              <a:rPr lang="en-US" sz="7200" b="1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200" b="1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</a:t>
            </a:r>
            <a:endParaRPr lang="en-US" sz="7200" b="1" dirty="0">
              <a:solidFill>
                <a:srgbClr val="683E38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82750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1" y="0"/>
                </a:lnTo>
                <a:lnTo>
                  <a:pt x="17195591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41617" y="2548007"/>
            <a:ext cx="1317374" cy="3586910"/>
          </a:xfrm>
          <a:custGeom>
            <a:avLst/>
            <a:gdLst/>
            <a:ahLst/>
            <a:cxnLst/>
            <a:rect l="l" t="t" r="r" b="b"/>
            <a:pathLst>
              <a:path w="1317374" h="3586910">
                <a:moveTo>
                  <a:pt x="0" y="0"/>
                </a:moveTo>
                <a:lnTo>
                  <a:pt x="1317375" y="0"/>
                </a:lnTo>
                <a:lnTo>
                  <a:pt x="1317375" y="3586910"/>
                </a:lnTo>
                <a:lnTo>
                  <a:pt x="0" y="3586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1</a:t>
            </a:r>
          </a:p>
        </p:txBody>
      </p:sp>
      <p:pic>
        <p:nvPicPr>
          <p:cNvPr id="12" name="Picture 2" descr="Bộ Sưu Tập Hình Ảnh Hoa Hồng Cực Chất Full 4K Với Hơn 999+ Mẫu Hình Ảnh -  TH Điện Biên Đông">
            <a:extLst>
              <a:ext uri="{FF2B5EF4-FFF2-40B4-BE49-F238E27FC236}">
                <a16:creationId xmlns:a16="http://schemas.microsoft.com/office/drawing/2014/main" id="{D439669B-B36E-4D4F-B4C1-0D8C21EAA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241" b="97180" l="10000" r="90000">
                        <a14:foregroundMark x1="31400" y1="7851" x2="43200" y2="7393"/>
                        <a14:foregroundMark x1="43200" y1="7393" x2="56200" y2="9909"/>
                        <a14:foregroundMark x1="31600" y1="66387" x2="31000" y2="66845"/>
                        <a14:foregroundMark x1="44900" y1="92759" x2="44900" y2="92759"/>
                        <a14:foregroundMark x1="44700" y1="97180" x2="44700" y2="9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7" y="2153964"/>
            <a:ext cx="4508756" cy="59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85800" y="342900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01905" y="904875"/>
            <a:ext cx="12062520" cy="100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Nhiều</a:t>
            </a:r>
            <a:endParaRPr lang="en-US" sz="6080" dirty="0">
              <a:solidFill>
                <a:srgbClr val="683E38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4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AE9B3162-04FE-45D2-9151-DA1C8551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374" y="1248969"/>
            <a:ext cx="6228722" cy="6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FE5936C9-04F3-413E-8327-41A7E85A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92" y="1311142"/>
            <a:ext cx="6228722" cy="6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3CDA0BA1-A773-432D-9940-06778A018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09" y="1384690"/>
            <a:ext cx="6228722" cy="6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Hoa Cúc Vàng Trên Nền Trắng Xanh PNG , Hoa, Họa Tiết, Trang Trí  PNG trong suốt và Vector để tải xuống miễn phí">
            <a:extLst>
              <a:ext uri="{FF2B5EF4-FFF2-40B4-BE49-F238E27FC236}">
                <a16:creationId xmlns:a16="http://schemas.microsoft.com/office/drawing/2014/main" id="{256B06FF-231F-42BD-ACDF-7AFDFDDD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995" y="1421727"/>
            <a:ext cx="6228722" cy="6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20931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60854" y="3211748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67481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47788" y="2247900"/>
            <a:ext cx="4272731" cy="5113902"/>
          </a:xfrm>
          <a:custGeom>
            <a:avLst/>
            <a:gdLst/>
            <a:ahLst/>
            <a:cxnLst/>
            <a:rect l="l" t="t" r="r" b="b"/>
            <a:pathLst>
              <a:path w="4689739" h="6020472">
                <a:moveTo>
                  <a:pt x="0" y="0"/>
                </a:moveTo>
                <a:lnTo>
                  <a:pt x="4689739" y="0"/>
                </a:lnTo>
                <a:lnTo>
                  <a:pt x="4689739" y="6020472"/>
                </a:lnTo>
                <a:lnTo>
                  <a:pt x="0" y="6020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57400" y="904875"/>
            <a:ext cx="13707025" cy="1005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</a:t>
            </a:r>
            <a:r>
              <a:rPr lang="en-US" sz="608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sánh</a:t>
            </a:r>
            <a:endParaRPr lang="en-US" sz="6080" dirty="0">
              <a:solidFill>
                <a:srgbClr val="683E38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19393" y="5650581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00314" y="2791425"/>
            <a:ext cx="2354938" cy="2476512"/>
          </a:xfrm>
          <a:custGeom>
            <a:avLst/>
            <a:gdLst/>
            <a:ahLst/>
            <a:cxnLst/>
            <a:rect l="l" t="t" r="r" b="b"/>
            <a:pathLst>
              <a:path w="2354938" h="2476512">
                <a:moveTo>
                  <a:pt x="0" y="0"/>
                </a:moveTo>
                <a:lnTo>
                  <a:pt x="2354938" y="0"/>
                </a:lnTo>
                <a:lnTo>
                  <a:pt x="2354938" y="2476512"/>
                </a:lnTo>
                <a:lnTo>
                  <a:pt x="0" y="2476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33672" y="4795929"/>
            <a:ext cx="1312571" cy="3143032"/>
          </a:xfrm>
          <a:custGeom>
            <a:avLst/>
            <a:gdLst/>
            <a:ahLst/>
            <a:cxnLst/>
            <a:rect l="l" t="t" r="r" b="b"/>
            <a:pathLst>
              <a:path w="1312571" h="3143032">
                <a:moveTo>
                  <a:pt x="0" y="0"/>
                </a:moveTo>
                <a:lnTo>
                  <a:pt x="1312570" y="0"/>
                </a:lnTo>
                <a:lnTo>
                  <a:pt x="1312570" y="3143032"/>
                </a:lnTo>
                <a:lnTo>
                  <a:pt x="0" y="31430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519393" y="1827036"/>
            <a:ext cx="1883415" cy="2540863"/>
          </a:xfrm>
          <a:custGeom>
            <a:avLst/>
            <a:gdLst/>
            <a:ahLst/>
            <a:cxnLst/>
            <a:rect l="l" t="t" r="r" b="b"/>
            <a:pathLst>
              <a:path w="1883415" h="2540863">
                <a:moveTo>
                  <a:pt x="1883414" y="0"/>
                </a:moveTo>
                <a:lnTo>
                  <a:pt x="0" y="0"/>
                </a:lnTo>
                <a:lnTo>
                  <a:pt x="0" y="2540863"/>
                </a:lnTo>
                <a:lnTo>
                  <a:pt x="1883414" y="2540863"/>
                </a:lnTo>
                <a:lnTo>
                  <a:pt x="188341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2187858" y="2257378"/>
            <a:ext cx="1671145" cy="1313938"/>
          </a:xfrm>
          <a:custGeom>
            <a:avLst/>
            <a:gdLst/>
            <a:ahLst/>
            <a:cxnLst/>
            <a:rect l="l" t="t" r="r" b="b"/>
            <a:pathLst>
              <a:path w="1671145" h="1313938">
                <a:moveTo>
                  <a:pt x="1671146" y="0"/>
                </a:moveTo>
                <a:lnTo>
                  <a:pt x="0" y="0"/>
                </a:lnTo>
                <a:lnTo>
                  <a:pt x="0" y="1313938"/>
                </a:lnTo>
                <a:lnTo>
                  <a:pt x="1671146" y="1313938"/>
                </a:lnTo>
                <a:lnTo>
                  <a:pt x="167114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75994" y="784712"/>
            <a:ext cx="9713962" cy="74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lượng với số tương ứng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3837141" y="1532522"/>
            <a:ext cx="1449635" cy="1139776"/>
          </a:xfrm>
          <a:custGeom>
            <a:avLst/>
            <a:gdLst/>
            <a:ahLst/>
            <a:cxnLst/>
            <a:rect l="l" t="t" r="r" b="b"/>
            <a:pathLst>
              <a:path w="1449635" h="1139776">
                <a:moveTo>
                  <a:pt x="1449635" y="0"/>
                </a:moveTo>
                <a:lnTo>
                  <a:pt x="0" y="0"/>
                </a:lnTo>
                <a:lnTo>
                  <a:pt x="0" y="1139776"/>
                </a:lnTo>
                <a:lnTo>
                  <a:pt x="1449635" y="1139776"/>
                </a:lnTo>
                <a:lnTo>
                  <a:pt x="14496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246242" y="2791425"/>
            <a:ext cx="1449635" cy="1139776"/>
          </a:xfrm>
          <a:custGeom>
            <a:avLst/>
            <a:gdLst/>
            <a:ahLst/>
            <a:cxnLst/>
            <a:rect l="l" t="t" r="r" b="b"/>
            <a:pathLst>
              <a:path w="1449635" h="1139776">
                <a:moveTo>
                  <a:pt x="1449635" y="0"/>
                </a:moveTo>
                <a:lnTo>
                  <a:pt x="0" y="0"/>
                </a:lnTo>
                <a:lnTo>
                  <a:pt x="0" y="1139775"/>
                </a:lnTo>
                <a:lnTo>
                  <a:pt x="1449635" y="1139775"/>
                </a:lnTo>
                <a:lnTo>
                  <a:pt x="14496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8568" y="2626434"/>
            <a:ext cx="9619432" cy="76605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94700" y="1647608"/>
            <a:ext cx="9466559" cy="2609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Chúc</a:t>
            </a:r>
            <a:r>
              <a:rPr lang="en-US" sz="600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0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các</a:t>
            </a:r>
            <a:r>
              <a:rPr lang="en-US" sz="600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bé có </a:t>
            </a:r>
            <a:r>
              <a:rPr lang="en-US" sz="600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những</a:t>
            </a:r>
            <a:r>
              <a:rPr lang="en-US" sz="600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giơ</a:t>
            </a:r>
            <a:r>
              <a:rPr lang="en-US" sz="600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̀ </a:t>
            </a:r>
            <a:r>
              <a:rPr lang="en-US" sz="600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học</a:t>
            </a:r>
            <a:r>
              <a:rPr lang="en-US" sz="600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0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thật</a:t>
            </a:r>
            <a:r>
              <a:rPr lang="en-US" sz="600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00" dirty="0" err="1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vui</a:t>
            </a:r>
            <a:r>
              <a:rPr lang="en-US" sz="6000" dirty="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34</Words>
  <Application>Microsoft Office PowerPoint</Application>
  <PresentationFormat>Custom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DejaVu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số lượng 1-2, đếm đến 2, so sánh 1 và 2</dc:title>
  <cp:lastModifiedBy>Đinh</cp:lastModifiedBy>
  <cp:revision>4</cp:revision>
  <dcterms:created xsi:type="dcterms:W3CDTF">2006-08-16T00:00:00Z</dcterms:created>
  <dcterms:modified xsi:type="dcterms:W3CDTF">2024-08-15T07:23:16Z</dcterms:modified>
  <dc:identifier>DAGL4TiMG9c</dc:identifier>
</cp:coreProperties>
</file>