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Noto Serif" panose="02020600060500020200" pitchFamily="18" charset="0"/>
      <p:regular r:id="rId13"/>
      <p:bold r:id="rId14"/>
      <p:italic r:id="rId15"/>
      <p:boldItalic r:id="rId16"/>
    </p:embeddedFont>
    <p:embeddedFont>
      <p:font typeface="Noto Serif Bold" panose="02020800060500020200" pitchFamily="18" charset="0"/>
      <p:regular r:id="rId17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222" b="-23222"/>
            </a:stretch>
          </a:blipFill>
        </p:spPr>
      </p:sp>
      <p:sp>
        <p:nvSpPr>
          <p:cNvPr id="3" name="Freeform 3"/>
          <p:cNvSpPr/>
          <p:nvPr/>
        </p:nvSpPr>
        <p:spPr>
          <a:xfrm rot="-178541">
            <a:off x="865135" y="1382351"/>
            <a:ext cx="16557730" cy="7830740"/>
          </a:xfrm>
          <a:custGeom>
            <a:avLst/>
            <a:gdLst/>
            <a:ahLst/>
            <a:cxnLst/>
            <a:rect l="l" t="t" r="r" b="b"/>
            <a:pathLst>
              <a:path w="16557730" h="7830740">
                <a:moveTo>
                  <a:pt x="0" y="0"/>
                </a:moveTo>
                <a:lnTo>
                  <a:pt x="16557730" y="0"/>
                </a:lnTo>
                <a:lnTo>
                  <a:pt x="16557730" y="7830740"/>
                </a:lnTo>
                <a:lnTo>
                  <a:pt x="0" y="7830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9961" b="-36330"/>
            </a:stretch>
          </a:blipFill>
        </p:spPr>
      </p:sp>
      <p:sp>
        <p:nvSpPr>
          <p:cNvPr id="4" name="Freeform 4"/>
          <p:cNvSpPr/>
          <p:nvPr/>
        </p:nvSpPr>
        <p:spPr>
          <a:xfrm rot="-7777625" flipH="1">
            <a:off x="-3007083" y="-3030993"/>
            <a:ext cx="7359251" cy="8826688"/>
          </a:xfrm>
          <a:custGeom>
            <a:avLst/>
            <a:gdLst/>
            <a:ahLst/>
            <a:cxnLst/>
            <a:rect l="l" t="t" r="r" b="b"/>
            <a:pathLst>
              <a:path w="7359251" h="8826688">
                <a:moveTo>
                  <a:pt x="7359252" y="0"/>
                </a:moveTo>
                <a:lnTo>
                  <a:pt x="0" y="0"/>
                </a:lnTo>
                <a:lnTo>
                  <a:pt x="0" y="8826688"/>
                </a:lnTo>
                <a:lnTo>
                  <a:pt x="7359252" y="8826688"/>
                </a:lnTo>
                <a:lnTo>
                  <a:pt x="7359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08839">
            <a:off x="13392866" y="-1564768"/>
            <a:ext cx="8057130" cy="6717632"/>
          </a:xfrm>
          <a:custGeom>
            <a:avLst/>
            <a:gdLst/>
            <a:ahLst/>
            <a:cxnLst/>
            <a:rect l="l" t="t" r="r" b="b"/>
            <a:pathLst>
              <a:path w="8057130" h="6717632">
                <a:moveTo>
                  <a:pt x="0" y="0"/>
                </a:moveTo>
                <a:lnTo>
                  <a:pt x="8057130" y="0"/>
                </a:lnTo>
                <a:lnTo>
                  <a:pt x="8057130" y="6717632"/>
                </a:lnTo>
                <a:lnTo>
                  <a:pt x="0" y="6717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78541">
            <a:off x="3114562" y="1939524"/>
            <a:ext cx="11814115" cy="5493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65"/>
              </a:lnSpc>
            </a:pPr>
            <a:r>
              <a:rPr lang="en-US" sz="11761" spc="-893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Nhận biết</a:t>
            </a:r>
          </a:p>
          <a:p>
            <a:pPr algn="ctr">
              <a:lnSpc>
                <a:spcPts val="12819"/>
              </a:lnSpc>
            </a:pPr>
            <a:r>
              <a:rPr lang="en-US" sz="11761" spc="-893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Một số con vật sống ở dưới nước</a:t>
            </a:r>
          </a:p>
        </p:txBody>
      </p:sp>
      <p:sp>
        <p:nvSpPr>
          <p:cNvPr id="7" name="Freeform 7"/>
          <p:cNvSpPr/>
          <p:nvPr/>
        </p:nvSpPr>
        <p:spPr>
          <a:xfrm rot="10799999" flipH="1" flipV="1">
            <a:off x="14920814" y="1864955"/>
            <a:ext cx="8662397" cy="10389681"/>
          </a:xfrm>
          <a:custGeom>
            <a:avLst/>
            <a:gdLst/>
            <a:ahLst/>
            <a:cxnLst/>
            <a:rect l="l" t="t" r="r" b="b"/>
            <a:pathLst>
              <a:path w="8662397" h="10389681">
                <a:moveTo>
                  <a:pt x="8662397" y="10389682"/>
                </a:moveTo>
                <a:lnTo>
                  <a:pt x="0" y="10389682"/>
                </a:lnTo>
                <a:lnTo>
                  <a:pt x="0" y="0"/>
                </a:lnTo>
                <a:lnTo>
                  <a:pt x="8662397" y="0"/>
                </a:lnTo>
                <a:lnTo>
                  <a:pt x="8662397" y="103896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20467">
            <a:off x="763753" y="6946571"/>
            <a:ext cx="4034212" cy="3363525"/>
          </a:xfrm>
          <a:custGeom>
            <a:avLst/>
            <a:gdLst/>
            <a:ahLst/>
            <a:cxnLst/>
            <a:rect l="l" t="t" r="r" b="b"/>
            <a:pathLst>
              <a:path w="4034212" h="3363525">
                <a:moveTo>
                  <a:pt x="0" y="0"/>
                </a:moveTo>
                <a:lnTo>
                  <a:pt x="4034212" y="0"/>
                </a:lnTo>
                <a:lnTo>
                  <a:pt x="4034212" y="3363524"/>
                </a:lnTo>
                <a:lnTo>
                  <a:pt x="0" y="3363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1">
                <a:alpha val="100000"/>
              </a:srgbClr>
            </a:gs>
            <a:gs pos="50000">
              <a:srgbClr val="FFFFF1">
                <a:alpha val="100000"/>
              </a:srgbClr>
            </a:gs>
            <a:gs pos="100000">
              <a:srgbClr val="1973C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 flipV="1">
            <a:off x="6064441" y="-1936559"/>
            <a:ext cx="6159118" cy="18288000"/>
          </a:xfrm>
          <a:custGeom>
            <a:avLst/>
            <a:gdLst/>
            <a:ahLst/>
            <a:cxnLst/>
            <a:rect l="l" t="t" r="r" b="b"/>
            <a:pathLst>
              <a:path w="6159118" h="18288000">
                <a:moveTo>
                  <a:pt x="6159118" y="18288000"/>
                </a:moveTo>
                <a:lnTo>
                  <a:pt x="0" y="18288000"/>
                </a:lnTo>
                <a:lnTo>
                  <a:pt x="0" y="0"/>
                </a:lnTo>
                <a:lnTo>
                  <a:pt x="6159118" y="0"/>
                </a:lnTo>
                <a:lnTo>
                  <a:pt x="6159118" y="18288000"/>
                </a:lnTo>
                <a:close/>
              </a:path>
            </a:pathLst>
          </a:custGeom>
          <a:blipFill>
            <a:blip r:embed="rId2"/>
            <a:stretch>
              <a:fillRect l="-91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94114" y="1980991"/>
            <a:ext cx="16940416" cy="5759741"/>
          </a:xfrm>
          <a:custGeom>
            <a:avLst/>
            <a:gdLst/>
            <a:ahLst/>
            <a:cxnLst/>
            <a:rect l="l" t="t" r="r" b="b"/>
            <a:pathLst>
              <a:path w="16940416" h="5759741">
                <a:moveTo>
                  <a:pt x="0" y="0"/>
                </a:moveTo>
                <a:lnTo>
                  <a:pt x="16940416" y="0"/>
                </a:lnTo>
                <a:lnTo>
                  <a:pt x="16940416" y="5759741"/>
                </a:lnTo>
                <a:lnTo>
                  <a:pt x="0" y="57597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862600">
            <a:off x="948395" y="3201544"/>
            <a:ext cx="1756183" cy="1464218"/>
          </a:xfrm>
          <a:custGeom>
            <a:avLst/>
            <a:gdLst/>
            <a:ahLst/>
            <a:cxnLst/>
            <a:rect l="l" t="t" r="r" b="b"/>
            <a:pathLst>
              <a:path w="1756183" h="1464218">
                <a:moveTo>
                  <a:pt x="0" y="0"/>
                </a:moveTo>
                <a:lnTo>
                  <a:pt x="1756183" y="0"/>
                </a:lnTo>
                <a:lnTo>
                  <a:pt x="1756183" y="1464218"/>
                </a:lnTo>
                <a:lnTo>
                  <a:pt x="0" y="1464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0002" y="2226617"/>
            <a:ext cx="6748560" cy="6622025"/>
          </a:xfrm>
          <a:custGeom>
            <a:avLst/>
            <a:gdLst/>
            <a:ahLst/>
            <a:cxnLst/>
            <a:rect l="l" t="t" r="r" b="b"/>
            <a:pathLst>
              <a:path w="6748560" h="6622025">
                <a:moveTo>
                  <a:pt x="0" y="0"/>
                </a:moveTo>
                <a:lnTo>
                  <a:pt x="6748561" y="0"/>
                </a:lnTo>
                <a:lnTo>
                  <a:pt x="6748561" y="6622025"/>
                </a:lnTo>
                <a:lnTo>
                  <a:pt x="0" y="6622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78541">
            <a:off x="2893236" y="-92301"/>
            <a:ext cx="11814115" cy="201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65"/>
              </a:lnSpc>
            </a:pPr>
            <a:r>
              <a:rPr lang="en-US" sz="11761" spc="-893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Con cá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1">
                <a:alpha val="100000"/>
              </a:srgbClr>
            </a:gs>
            <a:gs pos="50000">
              <a:srgbClr val="FFFFF1">
                <a:alpha val="100000"/>
              </a:srgbClr>
            </a:gs>
            <a:gs pos="100000">
              <a:srgbClr val="1973C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1728" y="2686190"/>
            <a:ext cx="12462418" cy="6745284"/>
          </a:xfrm>
          <a:custGeom>
            <a:avLst/>
            <a:gdLst/>
            <a:ahLst/>
            <a:cxnLst/>
            <a:rect l="l" t="t" r="r" b="b"/>
            <a:pathLst>
              <a:path w="12462418" h="6745284">
                <a:moveTo>
                  <a:pt x="0" y="0"/>
                </a:moveTo>
                <a:lnTo>
                  <a:pt x="12462417" y="0"/>
                </a:lnTo>
                <a:lnTo>
                  <a:pt x="12462417" y="6745283"/>
                </a:lnTo>
                <a:lnTo>
                  <a:pt x="0" y="67452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71728" y="-17331"/>
            <a:ext cx="11932905" cy="14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2"/>
              </a:lnSpc>
            </a:pPr>
            <a:r>
              <a:rPr lang="en-US" sz="8573" spc="-651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Đặc điểm của con cá</a:t>
            </a:r>
          </a:p>
        </p:txBody>
      </p:sp>
      <p:sp>
        <p:nvSpPr>
          <p:cNvPr id="4" name="AutoShape 4"/>
          <p:cNvSpPr/>
          <p:nvPr/>
        </p:nvSpPr>
        <p:spPr>
          <a:xfrm>
            <a:off x="3332525" y="2985747"/>
            <a:ext cx="2369836" cy="136822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TextBox 5"/>
          <p:cNvSpPr txBox="1"/>
          <p:nvPr/>
        </p:nvSpPr>
        <p:spPr>
          <a:xfrm>
            <a:off x="1707015" y="2251115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Đầu cá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684809" y="2686190"/>
            <a:ext cx="2715647" cy="166778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7" name="TextBox 7"/>
          <p:cNvSpPr txBox="1"/>
          <p:nvPr/>
        </p:nvSpPr>
        <p:spPr>
          <a:xfrm>
            <a:off x="12378702" y="1901766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Thân cá</a:t>
            </a:r>
          </a:p>
        </p:txBody>
      </p:sp>
      <p:sp>
        <p:nvSpPr>
          <p:cNvPr id="8" name="AutoShape 8"/>
          <p:cNvSpPr/>
          <p:nvPr/>
        </p:nvSpPr>
        <p:spPr>
          <a:xfrm flipH="1">
            <a:off x="14533684" y="3459484"/>
            <a:ext cx="2715647" cy="166778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TextBox 9"/>
          <p:cNvSpPr txBox="1"/>
          <p:nvPr/>
        </p:nvSpPr>
        <p:spPr>
          <a:xfrm>
            <a:off x="15036979" y="2675060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Đuôi cá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8480357" y="2336840"/>
            <a:ext cx="663643" cy="632674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TextBox 11"/>
          <p:cNvSpPr txBox="1"/>
          <p:nvPr/>
        </p:nvSpPr>
        <p:spPr>
          <a:xfrm>
            <a:off x="9364545" y="2126616"/>
            <a:ext cx="2640528" cy="63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3762" spc="-285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Vây cá</a:t>
            </a:r>
          </a:p>
        </p:txBody>
      </p:sp>
      <p:sp>
        <p:nvSpPr>
          <p:cNvPr id="12" name="AutoShape 12"/>
          <p:cNvSpPr/>
          <p:nvPr/>
        </p:nvSpPr>
        <p:spPr>
          <a:xfrm>
            <a:off x="3332525" y="4718792"/>
            <a:ext cx="1724120" cy="101990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TextBox 13"/>
          <p:cNvSpPr txBox="1"/>
          <p:nvPr/>
        </p:nvSpPr>
        <p:spPr>
          <a:xfrm>
            <a:off x="1707015" y="4003551"/>
            <a:ext cx="2640528" cy="63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3762" spc="-285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Mắt cá</a:t>
            </a:r>
          </a:p>
        </p:txBody>
      </p:sp>
      <p:sp>
        <p:nvSpPr>
          <p:cNvPr id="14" name="AutoShape 14"/>
          <p:cNvSpPr/>
          <p:nvPr/>
        </p:nvSpPr>
        <p:spPr>
          <a:xfrm flipV="1">
            <a:off x="2075702" y="6568784"/>
            <a:ext cx="2118884" cy="11794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TextBox 15"/>
          <p:cNvSpPr txBox="1"/>
          <p:nvPr/>
        </p:nvSpPr>
        <p:spPr>
          <a:xfrm>
            <a:off x="386751" y="5934615"/>
            <a:ext cx="2640528" cy="63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3762" spc="-285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Miệng cá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32525" y="9144000"/>
            <a:ext cx="11908714" cy="97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7"/>
              </a:lnSpc>
            </a:pPr>
            <a:r>
              <a:rPr lang="en-US" sz="5669" spc="-43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Cá thở được dưới nước nhờ có mang cá.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1">
                <a:alpha val="100000"/>
              </a:srgbClr>
            </a:gs>
            <a:gs pos="50000">
              <a:srgbClr val="FFFFF1">
                <a:alpha val="100000"/>
              </a:srgbClr>
            </a:gs>
            <a:gs pos="100000">
              <a:srgbClr val="1973C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332525" y="2985747"/>
            <a:ext cx="2369836" cy="136822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AutoShape 3"/>
          <p:cNvSpPr/>
          <p:nvPr/>
        </p:nvSpPr>
        <p:spPr>
          <a:xfrm flipH="1">
            <a:off x="10684809" y="2686190"/>
            <a:ext cx="2715647" cy="166778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AutoShape 4"/>
          <p:cNvSpPr/>
          <p:nvPr/>
        </p:nvSpPr>
        <p:spPr>
          <a:xfrm flipH="1" flipV="1">
            <a:off x="11020878" y="8252800"/>
            <a:ext cx="2983334" cy="53824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AutoShape 5"/>
          <p:cNvSpPr/>
          <p:nvPr/>
        </p:nvSpPr>
        <p:spPr>
          <a:xfrm flipV="1">
            <a:off x="3027279" y="5143500"/>
            <a:ext cx="2351597" cy="114153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6" name="Freeform 6"/>
          <p:cNvSpPr/>
          <p:nvPr/>
        </p:nvSpPr>
        <p:spPr>
          <a:xfrm>
            <a:off x="3952972" y="2741970"/>
            <a:ext cx="8301695" cy="6506454"/>
          </a:xfrm>
          <a:custGeom>
            <a:avLst/>
            <a:gdLst/>
            <a:ahLst/>
            <a:cxnLst/>
            <a:rect l="l" t="t" r="r" b="b"/>
            <a:pathLst>
              <a:path w="8301695" h="6506454">
                <a:moveTo>
                  <a:pt x="0" y="0"/>
                </a:moveTo>
                <a:lnTo>
                  <a:pt x="8301695" y="0"/>
                </a:lnTo>
                <a:lnTo>
                  <a:pt x="8301695" y="6506453"/>
                </a:lnTo>
                <a:lnTo>
                  <a:pt x="0" y="6506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71728" y="-17331"/>
            <a:ext cx="11932905" cy="14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2"/>
              </a:lnSpc>
            </a:pPr>
            <a:r>
              <a:rPr lang="en-US" sz="8573" spc="-651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Đặc điểm của con tôm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07015" y="2251115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Đầu tôm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78702" y="1901766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Thân tôm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15729" y="7667657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Đuôi tôm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64545" y="1702672"/>
            <a:ext cx="2640528" cy="63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3762" spc="-285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Râu tôm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6751" y="5934615"/>
            <a:ext cx="2640528" cy="63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8"/>
              </a:lnSpc>
            </a:pPr>
            <a:r>
              <a:rPr lang="en-US" sz="3762" spc="-285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Miệng tôm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5288" y="9144000"/>
            <a:ext cx="16738762" cy="97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7"/>
              </a:lnSpc>
            </a:pPr>
            <a:r>
              <a:rPr lang="en-US" sz="5669" spc="-430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Tôm có lớp vỏ cứng để bảo vệ cơ thể, tôm bơi giật lùi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7112564" y="2053093"/>
            <a:ext cx="3087189" cy="111763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1">
                <a:alpha val="100000"/>
              </a:srgbClr>
            </a:gs>
            <a:gs pos="50000">
              <a:srgbClr val="FFFFF1">
                <a:alpha val="100000"/>
              </a:srgbClr>
            </a:gs>
            <a:gs pos="100000">
              <a:srgbClr val="1973C6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67561" y="2702687"/>
            <a:ext cx="2369836" cy="136822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3" name="AutoShape 3"/>
          <p:cNvSpPr/>
          <p:nvPr/>
        </p:nvSpPr>
        <p:spPr>
          <a:xfrm flipH="1" flipV="1">
            <a:off x="11020878" y="8252800"/>
            <a:ext cx="2983334" cy="53824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Freeform 4"/>
          <p:cNvSpPr/>
          <p:nvPr/>
        </p:nvSpPr>
        <p:spPr>
          <a:xfrm>
            <a:off x="4616022" y="2543499"/>
            <a:ext cx="7389051" cy="6714801"/>
          </a:xfrm>
          <a:custGeom>
            <a:avLst/>
            <a:gdLst/>
            <a:ahLst/>
            <a:cxnLst/>
            <a:rect l="l" t="t" r="r" b="b"/>
            <a:pathLst>
              <a:path w="7389051" h="6714801">
                <a:moveTo>
                  <a:pt x="0" y="0"/>
                </a:moveTo>
                <a:lnTo>
                  <a:pt x="7389051" y="0"/>
                </a:lnTo>
                <a:lnTo>
                  <a:pt x="7389051" y="6714801"/>
                </a:lnTo>
                <a:lnTo>
                  <a:pt x="0" y="6714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71728" y="-17331"/>
            <a:ext cx="11932905" cy="146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2"/>
              </a:lnSpc>
            </a:pPr>
            <a:r>
              <a:rPr lang="en-US" sz="8573" spc="-651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Đặc điểm của con cua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46217" y="1901766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Mắt cua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28900" y="3759477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Mai cua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615729" y="8006625"/>
            <a:ext cx="4388868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Chân (Cẳng) cua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42430" y="9239250"/>
            <a:ext cx="18372861" cy="861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8"/>
              </a:lnSpc>
            </a:pPr>
            <a:r>
              <a:rPr lang="en-US" sz="5070" spc="-385">
                <a:solidFill>
                  <a:srgbClr val="FFFFFF"/>
                </a:solidFill>
                <a:latin typeface="Noto Serif"/>
                <a:ea typeface="Noto Serif"/>
                <a:cs typeface="Noto Serif"/>
                <a:sym typeface="Noto Serif"/>
              </a:rPr>
              <a:t>Cua có lớp mai cứng để bảo vệ cơ thể, cua  bò ngang</a:t>
            </a:r>
          </a:p>
        </p:txBody>
      </p:sp>
      <p:sp>
        <p:nvSpPr>
          <p:cNvPr id="10" name="AutoShape 10"/>
          <p:cNvSpPr/>
          <p:nvPr/>
        </p:nvSpPr>
        <p:spPr>
          <a:xfrm flipH="1">
            <a:off x="9844665" y="4731501"/>
            <a:ext cx="3771065" cy="153562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1" name="AutoShape 11"/>
          <p:cNvSpPr/>
          <p:nvPr/>
        </p:nvSpPr>
        <p:spPr>
          <a:xfrm flipH="1">
            <a:off x="11028063" y="2543499"/>
            <a:ext cx="2587667" cy="121006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2" name="TextBox 12"/>
          <p:cNvSpPr txBox="1"/>
          <p:nvPr/>
        </p:nvSpPr>
        <p:spPr>
          <a:xfrm>
            <a:off x="13028900" y="1901766"/>
            <a:ext cx="3251021" cy="78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</a:pPr>
            <a:r>
              <a:rPr lang="en-US" sz="4632" spc="-352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Càng cua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3" t="-6773" r="-2323" b="-1438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64550" y="-14408"/>
            <a:ext cx="13015418" cy="104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2"/>
              </a:lnSpc>
            </a:pPr>
            <a:r>
              <a:rPr lang="en-US" sz="6101" spc="-463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Một số con vật sống ở dưới nước khác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222" b="-23222"/>
            </a:stretch>
          </a:blipFill>
        </p:spPr>
      </p:sp>
      <p:sp>
        <p:nvSpPr>
          <p:cNvPr id="3" name="Freeform 3"/>
          <p:cNvSpPr/>
          <p:nvPr/>
        </p:nvSpPr>
        <p:spPr>
          <a:xfrm rot="-178541">
            <a:off x="865135" y="1382351"/>
            <a:ext cx="16557730" cy="7830740"/>
          </a:xfrm>
          <a:custGeom>
            <a:avLst/>
            <a:gdLst/>
            <a:ahLst/>
            <a:cxnLst/>
            <a:rect l="l" t="t" r="r" b="b"/>
            <a:pathLst>
              <a:path w="16557730" h="7830740">
                <a:moveTo>
                  <a:pt x="0" y="0"/>
                </a:moveTo>
                <a:lnTo>
                  <a:pt x="16557730" y="0"/>
                </a:lnTo>
                <a:lnTo>
                  <a:pt x="16557730" y="7830740"/>
                </a:lnTo>
                <a:lnTo>
                  <a:pt x="0" y="7830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9961" b="-36330"/>
            </a:stretch>
          </a:blipFill>
        </p:spPr>
      </p:sp>
      <p:sp>
        <p:nvSpPr>
          <p:cNvPr id="4" name="Freeform 4"/>
          <p:cNvSpPr/>
          <p:nvPr/>
        </p:nvSpPr>
        <p:spPr>
          <a:xfrm rot="-7777625" flipH="1">
            <a:off x="-3007083" y="-3030993"/>
            <a:ext cx="7359251" cy="8826688"/>
          </a:xfrm>
          <a:custGeom>
            <a:avLst/>
            <a:gdLst/>
            <a:ahLst/>
            <a:cxnLst/>
            <a:rect l="l" t="t" r="r" b="b"/>
            <a:pathLst>
              <a:path w="7359251" h="8826688">
                <a:moveTo>
                  <a:pt x="7359252" y="0"/>
                </a:moveTo>
                <a:lnTo>
                  <a:pt x="0" y="0"/>
                </a:lnTo>
                <a:lnTo>
                  <a:pt x="0" y="8826688"/>
                </a:lnTo>
                <a:lnTo>
                  <a:pt x="7359252" y="8826688"/>
                </a:lnTo>
                <a:lnTo>
                  <a:pt x="735925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08839">
            <a:off x="13392866" y="-1564768"/>
            <a:ext cx="8057130" cy="6717632"/>
          </a:xfrm>
          <a:custGeom>
            <a:avLst/>
            <a:gdLst/>
            <a:ahLst/>
            <a:cxnLst/>
            <a:rect l="l" t="t" r="r" b="b"/>
            <a:pathLst>
              <a:path w="8057130" h="6717632">
                <a:moveTo>
                  <a:pt x="0" y="0"/>
                </a:moveTo>
                <a:lnTo>
                  <a:pt x="8057130" y="0"/>
                </a:lnTo>
                <a:lnTo>
                  <a:pt x="8057130" y="6717632"/>
                </a:lnTo>
                <a:lnTo>
                  <a:pt x="0" y="6717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78541">
            <a:off x="3132396" y="1939061"/>
            <a:ext cx="11814115" cy="6180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65"/>
              </a:lnSpc>
            </a:pPr>
            <a:r>
              <a:rPr lang="en-US" sz="11761" spc="-893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Chúc các con</a:t>
            </a:r>
          </a:p>
          <a:p>
            <a:pPr algn="ctr">
              <a:lnSpc>
                <a:spcPts val="16465"/>
              </a:lnSpc>
            </a:pPr>
            <a:r>
              <a:rPr lang="en-US" sz="11761" spc="-893">
                <a:solidFill>
                  <a:srgbClr val="136ABB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khám phá được nhiều điều bổ ích</a:t>
            </a:r>
          </a:p>
        </p:txBody>
      </p:sp>
      <p:sp>
        <p:nvSpPr>
          <p:cNvPr id="7" name="Freeform 7"/>
          <p:cNvSpPr/>
          <p:nvPr/>
        </p:nvSpPr>
        <p:spPr>
          <a:xfrm rot="10799999" flipH="1" flipV="1">
            <a:off x="14920814" y="1864955"/>
            <a:ext cx="8662397" cy="10389681"/>
          </a:xfrm>
          <a:custGeom>
            <a:avLst/>
            <a:gdLst/>
            <a:ahLst/>
            <a:cxnLst/>
            <a:rect l="l" t="t" r="r" b="b"/>
            <a:pathLst>
              <a:path w="8662397" h="10389681">
                <a:moveTo>
                  <a:pt x="8662397" y="10389682"/>
                </a:moveTo>
                <a:lnTo>
                  <a:pt x="0" y="10389682"/>
                </a:lnTo>
                <a:lnTo>
                  <a:pt x="0" y="0"/>
                </a:lnTo>
                <a:lnTo>
                  <a:pt x="8662397" y="0"/>
                </a:lnTo>
                <a:lnTo>
                  <a:pt x="8662397" y="1038968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20467">
            <a:off x="763753" y="6946571"/>
            <a:ext cx="4034212" cy="3363525"/>
          </a:xfrm>
          <a:custGeom>
            <a:avLst/>
            <a:gdLst/>
            <a:ahLst/>
            <a:cxnLst/>
            <a:rect l="l" t="t" r="r" b="b"/>
            <a:pathLst>
              <a:path w="4034212" h="3363525">
                <a:moveTo>
                  <a:pt x="0" y="0"/>
                </a:moveTo>
                <a:lnTo>
                  <a:pt x="4034212" y="0"/>
                </a:lnTo>
                <a:lnTo>
                  <a:pt x="4034212" y="3363524"/>
                </a:lnTo>
                <a:lnTo>
                  <a:pt x="0" y="33635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</Words>
  <Application>Microsoft Office PowerPoint</Application>
  <PresentationFormat>Custom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Noto Serif</vt:lpstr>
      <vt:lpstr>Noto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HĐNB: Một số con vật sống ở dưới nước</dc:title>
  <cp:lastModifiedBy>Đinh</cp:lastModifiedBy>
  <cp:revision>2</cp:revision>
  <dcterms:created xsi:type="dcterms:W3CDTF">2006-08-16T00:00:00Z</dcterms:created>
  <dcterms:modified xsi:type="dcterms:W3CDTF">2024-08-15T17:27:23Z</dcterms:modified>
  <dc:identifier>DAGN8LhA3MI</dc:identifier>
</cp:coreProperties>
</file>