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572" r:id="rId3"/>
    <p:sldId id="514" r:id="rId4"/>
    <p:sldId id="571" r:id="rId5"/>
    <p:sldId id="258" r:id="rId6"/>
    <p:sldId id="546" r:id="rId7"/>
    <p:sldId id="575" r:id="rId8"/>
    <p:sldId id="552" r:id="rId9"/>
    <p:sldId id="553" r:id="rId10"/>
    <p:sldId id="554" r:id="rId11"/>
    <p:sldId id="555" r:id="rId12"/>
    <p:sldId id="5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F3FF"/>
    <a:srgbClr val="12839B"/>
    <a:srgbClr val="13849C"/>
    <a:srgbClr val="EFFAFE"/>
    <a:srgbClr val="997373"/>
    <a:srgbClr val="DED62E"/>
    <a:srgbClr val="A6D7DE"/>
    <a:srgbClr val="F0FBFF"/>
    <a:srgbClr val="FFFF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12FEC-A0AA-EB13-A7A1-CF5849A1C6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BAB2E1-7E54-16DD-1798-6333ADAD65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0EBDD-6639-D5CC-C4CD-5492DF8AF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80781-F532-46D5-9AD9-7EDFC1C2D98B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80F84-0B2D-EBA4-5B91-EDEB8D00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56B90-D155-0ABB-CE83-C7D6D4491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74FB-970E-4F4A-BCF5-80E68DBE9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732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D828D-FD41-16A0-F302-75C64A555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688726-3FFF-12A8-C0DD-058E87896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1E196-9AC7-4EAE-B522-8FA15D422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80781-F532-46D5-9AD9-7EDFC1C2D98B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B76A4-94A9-129C-4888-40962E5C7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2E09B-CC5F-E4BF-AE5E-3D0303607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74FB-970E-4F4A-BCF5-80E68DBE9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22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DB3C2F-32AA-8127-60AC-699F4AC155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50134A-FF91-EDA0-8543-FDFDDDE2AD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A7DD6-BBC5-A776-3BC8-0A7CCFEE9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80781-F532-46D5-9AD9-7EDFC1C2D98B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06A0A-57FF-2902-9F34-8C2AD696D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C3C0-C43C-D8CA-FB70-3B0FA1F58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74FB-970E-4F4A-BCF5-80E68DBE9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34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9583A-B71A-5CF1-3B55-07D324899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2BAE7-F821-4606-B795-D79D1A403571}" type="datetime1">
              <a:rPr lang="en-US" altLang="zh-CN"/>
              <a:pPr>
                <a:defRPr/>
              </a:pPr>
              <a:t>8/22/2024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25F52-DAD8-9F26-3A45-3ADAE50B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9F2CF-1139-2C6A-FB74-B075BA36C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10BFC-9CE0-4F49-A035-C96C343459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868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C25CD-6B2E-0BF2-48D2-042184FEB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3135F-0705-4FCF-A620-E320D536ED1A}" type="datetime1">
              <a:rPr lang="en-US" altLang="zh-CN"/>
              <a:pPr>
                <a:defRPr/>
              </a:pPr>
              <a:t>8/22/2024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438D4-E069-A993-18ED-5F29DC50B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44DC8-F1F5-864F-6585-45E8023C1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56AAC-FE75-4268-A87C-5F1ED2D302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632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1364F-8D8A-B6F8-D15D-9D7A864B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0FEF0-3289-406E-8103-9AC7EC39C9F5}" type="datetime1">
              <a:rPr lang="en-US" altLang="zh-CN"/>
              <a:pPr>
                <a:defRPr/>
              </a:pPr>
              <a:t>8/22/2024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DA1D8-A2DA-EB2B-838A-EC88BBD77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40B4AE-12FC-C2EE-2845-D7E47D82A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305E1-353A-4953-9B2C-F69905974B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073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3FAB2A9-DB2F-8FDA-767B-295C42074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6AB0C-B66F-4CC5-93C2-5F06D95D41E9}" type="datetime1">
              <a:rPr lang="en-US" altLang="zh-CN"/>
              <a:pPr>
                <a:defRPr/>
              </a:pPr>
              <a:t>8/22/2024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B69FF55-9189-6BC8-6813-5B34CA4EB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BCF7495-B9D1-9948-FAE7-B6830046E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B4F19-2AC8-4DC5-9ECC-0708C8305A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410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07AFB39-6883-EE98-D41E-29337FA1A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4F512-37B2-4236-97CC-53C586C04E4B}" type="datetime1">
              <a:rPr lang="en-US" altLang="zh-CN"/>
              <a:pPr>
                <a:defRPr/>
              </a:pPr>
              <a:t>8/22/2024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EFE309A-E1B5-A457-1164-3E11B31DE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40549B1-84F5-71A2-C960-E157EBB52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A7EB4-4CFE-46E7-AD8C-16612F11A3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698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EC28F3F-5637-0C52-37BA-A42894EEF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214E6-331D-4571-9AA5-65CA55BBB237}" type="datetime1">
              <a:rPr lang="en-US" altLang="zh-CN"/>
              <a:pPr>
                <a:defRPr/>
              </a:pPr>
              <a:t>8/22/2024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A2BCFF7-71D5-31D6-64A7-764F07B2F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2E25C3A-6496-34A8-9DA5-A079D3EF5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D0962-54EA-4D8E-93A1-44D149CB3C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252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">
            <a:extLst>
              <a:ext uri="{FF2B5EF4-FFF2-40B4-BE49-F238E27FC236}">
                <a16:creationId xmlns:a16="http://schemas.microsoft.com/office/drawing/2014/main" id="{0BA2FCF6-BC68-8892-1BEA-C74BE8D8564B}"/>
              </a:ext>
            </a:extLst>
          </p:cNvPr>
          <p:cNvSpPr/>
          <p:nvPr userDrawn="1"/>
        </p:nvSpPr>
        <p:spPr>
          <a:xfrm>
            <a:off x="1139825" y="1031875"/>
            <a:ext cx="9912350" cy="4286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anchor="ctr"/>
          <a:lstStyle/>
          <a:p>
            <a:pPr algn="ctr" defTabSz="9142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0">
              <a:solidFill>
                <a:srgbClr val="FFFFFF"/>
              </a:solidFill>
            </a:endParaRPr>
          </a:p>
        </p:txBody>
      </p:sp>
      <p:sp>
        <p:nvSpPr>
          <p:cNvPr id="3" name="圆角矩形 5">
            <a:extLst>
              <a:ext uri="{FF2B5EF4-FFF2-40B4-BE49-F238E27FC236}">
                <a16:creationId xmlns:a16="http://schemas.microsoft.com/office/drawing/2014/main" id="{F7D92A96-9B7A-8F2D-D7E1-E02FFB860774}"/>
              </a:ext>
            </a:extLst>
          </p:cNvPr>
          <p:cNvSpPr/>
          <p:nvPr userDrawn="1"/>
        </p:nvSpPr>
        <p:spPr>
          <a:xfrm>
            <a:off x="5900738" y="6451600"/>
            <a:ext cx="390525" cy="2222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anchor="ctr"/>
          <a:lstStyle/>
          <a:p>
            <a:pPr algn="ctr" defTabSz="9142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0">
              <a:solidFill>
                <a:srgbClr val="FFFFFF"/>
              </a:solidFill>
            </a:endParaRPr>
          </a:p>
        </p:txBody>
      </p:sp>
      <p:sp>
        <p:nvSpPr>
          <p:cNvPr id="4" name="日期占位符 6">
            <a:extLst>
              <a:ext uri="{FF2B5EF4-FFF2-40B4-BE49-F238E27FC236}">
                <a16:creationId xmlns:a16="http://schemas.microsoft.com/office/drawing/2014/main" id="{ED782765-5549-5552-66E7-387244799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9B7F6-9A7C-4AA4-8D50-204353B6C5FA}" type="datetime1">
              <a:rPr lang="en-US" altLang="zh-CN"/>
              <a:pPr>
                <a:defRPr/>
              </a:pPr>
              <a:t>8/22/2024</a:t>
            </a:fld>
            <a:endParaRPr lang="en-US" dirty="0"/>
          </a:p>
        </p:txBody>
      </p:sp>
      <p:sp>
        <p:nvSpPr>
          <p:cNvPr id="5" name="灯片编号占位符 8">
            <a:extLst>
              <a:ext uri="{FF2B5EF4-FFF2-40B4-BE49-F238E27FC236}">
                <a16:creationId xmlns:a16="http://schemas.microsoft.com/office/drawing/2014/main" id="{52FB19CC-A065-6606-1AF1-DFDB72C0A9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673600" y="6396038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522F1D5A-95BA-464D-A8F9-95E740D95F7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3079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637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1CC06-0B93-19EC-ED70-F9D8E3104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56F99-7A8A-5179-7210-D53D2425B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D797C-1DB1-D0FD-2347-AB4C6C429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80781-F532-46D5-9AD9-7EDFC1C2D98B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A7169-A713-7E1E-2FE0-382944C4C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2BC1E-246E-289F-4680-03FF1991C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74FB-970E-4F4A-BCF5-80E68DBE9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33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6894817-3D8F-A24E-9021-2ABDA2D5B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0FBF7-F9FD-4B79-BC85-248A3C8CD626}" type="datetime1">
              <a:rPr lang="en-US" altLang="zh-CN"/>
              <a:pPr>
                <a:defRPr/>
              </a:pPr>
              <a:t>8/22/2024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29144A3-A7F0-37FB-BAC1-C13586886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54FCEE7-C3FA-E2FF-053B-5F3515A3C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5B47D-9E60-4F48-BB62-FEDECE573C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3856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C0474EC-3E7A-5CDC-125A-2CC4EA681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697C8-70BC-49DE-86A9-AFE066694EAB}" type="datetime1">
              <a:rPr lang="en-US" altLang="zh-CN"/>
              <a:pPr>
                <a:defRPr/>
              </a:pPr>
              <a:t>8/22/2024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B11C7A7-A9CB-6868-E30E-DDEAF42CA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3F7714-E800-B0E0-8635-05ADEE3CD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86C2F-F65D-476C-840D-8CDA33850B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7517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C0DE5-398E-E224-BE70-5BB76A45C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C832D-37E6-47B4-BC9B-1889B6FD97A2}" type="datetime1">
              <a:rPr lang="en-US" altLang="zh-CN"/>
              <a:pPr>
                <a:defRPr/>
              </a:pPr>
              <a:t>8/22/2024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57261-233F-8794-6873-AB5AAAA11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EF6EE-ABA5-EF44-1C0F-B660EBF8C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4E726-D121-4AF3-B40B-98FC0A5FCA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89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866D7-2FF5-B179-5939-8C813230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C32BA-34BA-40B3-9AC6-EFB68943C8F2}" type="datetime1">
              <a:rPr lang="en-US" altLang="zh-CN"/>
              <a:pPr>
                <a:defRPr/>
              </a:pPr>
              <a:t>8/22/2024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EA425-2696-BB43-4AA8-FF54CDA2F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61877-0156-CB37-69AF-92C7D0174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38034-E8C5-4654-8E98-D969354ACD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4690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678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C740D-E191-DE47-52E8-EB0AC698B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878A48-0CC4-AD22-283B-93AC82EAA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9A716-632D-7F7A-6B94-25E133196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80781-F532-46D5-9AD9-7EDFC1C2D98B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321D4-F807-8CC3-D92E-8FAE566EA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681E4-74D2-E4DB-C9BA-A70A55E13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74FB-970E-4F4A-BCF5-80E68DBE9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72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9AE68-E17F-AB48-06D8-7BDD0FB09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E8282-299C-BCDB-4E4C-F772B8A66A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62D25C-0003-5B77-5D11-9192AAC73C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70A903-7591-07A1-8D08-BE7B3DA5F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80781-F532-46D5-9AD9-7EDFC1C2D98B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C55D9A-B6D0-BDB2-DACD-D0D0E38AC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358215-C7A5-581D-522A-BF97E93EB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74FB-970E-4F4A-BCF5-80E68DBE9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73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978D2-3C4C-113F-5D36-5D3C82582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E10A2B-9947-E934-52AA-BE0A25105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129C50-5D42-3969-6418-DB4BC1B1B6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F9A570-C825-3B54-08C3-2A8BC9725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6BC63-A738-4301-0E5F-8D68D97EA9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8C3735-3CF2-E995-7E13-6F955BC4A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80781-F532-46D5-9AD9-7EDFC1C2D98B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D873C4-C371-56F0-16D5-CFD9C63B8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47AE0E-1747-B41C-2C85-5496DD2DF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74FB-970E-4F4A-BCF5-80E68DBE9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069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55CF0-C0A6-7755-723F-3FC4E671F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D38BAB-82BB-5D44-78EC-105995BBA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80781-F532-46D5-9AD9-7EDFC1C2D98B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BF104-5D14-D13E-D285-EC8C93606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90F96B-9DE2-4AB1-000D-0CA1CBEF5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74FB-970E-4F4A-BCF5-80E68DBE9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9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B9F77D-63E4-4467-31BC-1A7104761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80781-F532-46D5-9AD9-7EDFC1C2D98B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AAAC11-0F9B-3880-BE22-4729DD97C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110BF9-BC5B-207A-64CD-0FB78B1CF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74FB-970E-4F4A-BCF5-80E68DBE9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30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54FE1-FC18-A33A-1B19-F481C91DD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561A0-1A66-B2CD-2663-40F121822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099834-F35D-D843-E0B7-734F671924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5A6CC7-3106-FFED-68BF-6B5E09AA6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80781-F532-46D5-9AD9-7EDFC1C2D98B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A76E01-DB98-CEF9-E09C-6AE44B88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D70A9B-C37D-FD7C-513A-682FAC2C9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74FB-970E-4F4A-BCF5-80E68DBE9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00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703DF-643D-0293-4228-D0F34AE16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DF6E34-6B13-E7C3-E236-58ED2BAB90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EB4A8D-1438-AE3A-94B3-4883B0E29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995FA4-85A0-A97A-5AD4-CFD96E30D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80781-F532-46D5-9AD9-7EDFC1C2D98B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13E986-542F-2C9E-8BBA-51DC347D7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28BBB3-0235-2F74-BDC6-CAA4CB254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A74FB-970E-4F4A-BCF5-80E68DBE9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03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352056-62E7-07F4-C6C4-BC8CB8BF5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2825AD-3474-4A26-B604-19B877EC7A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2AB23C-102B-4779-2DF2-187948373E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80781-F532-46D5-9AD9-7EDFC1C2D98B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5D3B6-7014-2146-49CC-283762F90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C1386-FD82-B8DA-9926-B9AA3A1530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A74FB-970E-4F4A-BCF5-80E68DBE9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23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2F9D27FC-3289-3183-CA9A-0E84A190BC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F86747B9-1107-AB7D-447E-4246741ADE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AC0C6-AB5D-FAEE-A24A-CAD6A47656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457A8A6-697C-4544-867B-F907F13601DC}" type="datetime1">
              <a:rPr lang="en-US" altLang="zh-CN"/>
              <a:pPr>
                <a:defRPr/>
              </a:pPr>
              <a:t>8/22/2024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FBB06-D798-C546-3983-085A7BECD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E5E43-87DF-0808-306B-CA48CB7C89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7DBF272A-2599-4508-925A-F862C1F8E2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355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7613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5613" indent="-4556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1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jp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microsoft.com/office/2007/relationships/hdphoto" Target="../media/hdphoto1.wdp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jf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2.wav"/><Relationship Id="rId7" Type="http://schemas.openxmlformats.org/officeDocument/2006/relationships/image" Target="../media/image30.png"/><Relationship Id="rId12" Type="http://schemas.openxmlformats.org/officeDocument/2006/relationships/image" Target="../media/image36.jpeg"/><Relationship Id="rId2" Type="http://schemas.openxmlformats.org/officeDocument/2006/relationships/audio" Target="file:///C:\Users\PLC\Desktop\file%20ki&#234;n%20st&#7853;p\yeah\yeah.m4a" TargetMode="External"/><Relationship Id="rId1" Type="http://schemas.microsoft.com/office/2007/relationships/media" Target="file:///C:\Users\PLC\Desktop\file%20ki&#234;n%20st&#7853;p\yeah\yeah.m4a" TargetMode="External"/><Relationship Id="rId6" Type="http://schemas.openxmlformats.org/officeDocument/2006/relationships/image" Target="../media/image28.png"/><Relationship Id="rId11" Type="http://schemas.openxmlformats.org/officeDocument/2006/relationships/image" Target="../media/image35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4.jpeg"/><Relationship Id="rId4" Type="http://schemas.openxmlformats.org/officeDocument/2006/relationships/audio" Target="../media/media2.wav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94A824-6A6C-A3F6-F4CC-A8D7DB426E4C}"/>
              </a:ext>
            </a:extLst>
          </p:cNvPr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C3F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3F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69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>
            <a:extLst>
              <a:ext uri="{FF2B5EF4-FFF2-40B4-BE49-F238E27FC236}">
                <a16:creationId xmlns:a16="http://schemas.microsoft.com/office/drawing/2014/main" id="{2A6DB302-3D61-CEA1-8066-2B0AAAF34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4" r="15881"/>
          <a:stretch>
            <a:fillRect/>
          </a:stretch>
        </p:blipFill>
        <p:spPr bwMode="auto">
          <a:xfrm>
            <a:off x="-76200" y="0"/>
            <a:ext cx="1226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D9F2EF-D731-4190-D0DD-33C584871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67" b="92315" l="5000" r="94219">
                        <a14:foregroundMark x1="7292" y1="12407" x2="9792" y2="37685"/>
                        <a14:foregroundMark x1="9792" y1="37685" x2="10208" y2="39259"/>
                        <a14:foregroundMark x1="5052" y1="9259" x2="6198" y2="16759"/>
                        <a14:foregroundMark x1="88958" y1="22593" x2="94219" y2="35648"/>
                        <a14:foregroundMark x1="94219" y1="35648" x2="88750" y2="66574"/>
                        <a14:foregroundMark x1="89948" y1="30278" x2="85208" y2="29815"/>
                        <a14:foregroundMark x1="11042" y1="16481" x2="84219" y2="27500"/>
                        <a14:foregroundMark x1="84219" y1="29259" x2="21563" y2="17963"/>
                        <a14:foregroundMark x1="10938" y1="22593" x2="19583" y2="80093"/>
                        <a14:foregroundMark x1="19583" y1="80093" x2="19583" y2="80093"/>
                        <a14:foregroundMark x1="18333" y1="91296" x2="24531" y2="90185"/>
                        <a14:foregroundMark x1="24531" y1="90185" x2="24531" y2="90185"/>
                        <a14:foregroundMark x1="16563" y1="89722" x2="18333" y2="92315"/>
                        <a14:foregroundMark x1="16146" y1="88704" x2="17500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45408" y="-2237341"/>
            <a:ext cx="17373454" cy="113326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0C3856-A09B-9350-FB95-234EEFBB86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029" y="779215"/>
            <a:ext cx="10120620" cy="7794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Quy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B7886F6-BBC9-B829-4A30-7242311F3B4C}"/>
              </a:ext>
            </a:extLst>
          </p:cNvPr>
          <p:cNvGrpSpPr/>
          <p:nvPr/>
        </p:nvGrpSpPr>
        <p:grpSpPr>
          <a:xfrm>
            <a:off x="22225" y="2192890"/>
            <a:ext cx="4111626" cy="3327018"/>
            <a:chOff x="-141287" y="2195937"/>
            <a:chExt cx="4111626" cy="3327018"/>
          </a:xfrm>
        </p:grpSpPr>
        <p:sp>
          <p:nvSpPr>
            <p:cNvPr id="31763" name="TextBox 13">
              <a:extLst>
                <a:ext uri="{FF2B5EF4-FFF2-40B4-BE49-F238E27FC236}">
                  <a16:creationId xmlns:a16="http://schemas.microsoft.com/office/drawing/2014/main" id="{9F20E442-896E-2714-C102-E934ECA84A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41287" y="5122990"/>
              <a:ext cx="4111626" cy="399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alt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Thò</a:t>
              </a:r>
              <a:r>
                <a:rPr lang="en-US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nghịch</a:t>
              </a:r>
              <a:r>
                <a:rPr lang="en-US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1D3ECD1-6A29-C3AD-1207-B6CE617516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9" t="14265" r="11316"/>
            <a:stretch/>
          </p:blipFill>
          <p:spPr>
            <a:xfrm>
              <a:off x="438150" y="2195937"/>
              <a:ext cx="3498792" cy="269280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3273FF2-9F41-A549-DC81-19D71A847612}"/>
              </a:ext>
            </a:extLst>
          </p:cNvPr>
          <p:cNvGrpSpPr/>
          <p:nvPr/>
        </p:nvGrpSpPr>
        <p:grpSpPr>
          <a:xfrm>
            <a:off x="4132262" y="2175146"/>
            <a:ext cx="3562349" cy="3344762"/>
            <a:chOff x="4132262" y="2175146"/>
            <a:chExt cx="3562349" cy="3344762"/>
          </a:xfrm>
        </p:grpSpPr>
        <p:sp>
          <p:nvSpPr>
            <p:cNvPr id="31761" name="TextBox 21">
              <a:extLst>
                <a:ext uri="{FF2B5EF4-FFF2-40B4-BE49-F238E27FC236}">
                  <a16:creationId xmlns:a16="http://schemas.microsoft.com/office/drawing/2014/main" id="{A971EB4C-B5CA-1B12-395E-C07146B797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262" y="5153474"/>
              <a:ext cx="3562349" cy="366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alt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Nô</a:t>
              </a:r>
              <a:r>
                <a:rPr lang="en-US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đùa</a:t>
              </a:r>
              <a:r>
                <a:rPr lang="en-US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thuyền</a:t>
              </a:r>
              <a:endPara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E990641-847A-2192-B3EF-CFA0A67C8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1238" y="2175146"/>
              <a:ext cx="3194418" cy="270460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6ED99DF-4814-DC20-446F-11BE1E0DA064}"/>
              </a:ext>
            </a:extLst>
          </p:cNvPr>
          <p:cNvGrpSpPr/>
          <p:nvPr/>
        </p:nvGrpSpPr>
        <p:grpSpPr>
          <a:xfrm>
            <a:off x="7694611" y="2175146"/>
            <a:ext cx="4110037" cy="3362603"/>
            <a:chOff x="7694611" y="2175146"/>
            <a:chExt cx="4110037" cy="3362603"/>
          </a:xfrm>
        </p:grpSpPr>
        <p:sp>
          <p:nvSpPr>
            <p:cNvPr id="31759" name="TextBox 22">
              <a:extLst>
                <a:ext uri="{FF2B5EF4-FFF2-40B4-BE49-F238E27FC236}">
                  <a16:creationId xmlns:a16="http://schemas.microsoft.com/office/drawing/2014/main" id="{C0886404-22EC-2733-9A8C-7EC3025B3F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94611" y="5137639"/>
              <a:ext cx="411003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alt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Mặc</a:t>
              </a:r>
              <a:r>
                <a:rPr lang="en-US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phao</a:t>
              </a:r>
              <a:endPara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9D22A4D-76D1-53A8-2A3D-E2A5112A7B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06" t="19121" r="9165" b="16177"/>
            <a:stretch/>
          </p:blipFill>
          <p:spPr>
            <a:xfrm>
              <a:off x="7985212" y="2175146"/>
              <a:ext cx="3819436" cy="26542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5665088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ip Hop Shark - Baby Shark Remix - Kids Choreography - Performance Video - Pinkfong Kids Pop Dance">
            <a:hlinkClick r:id="" action="ppaction://media"/>
            <a:extLst>
              <a:ext uri="{FF2B5EF4-FFF2-40B4-BE49-F238E27FC236}">
                <a16:creationId xmlns:a16="http://schemas.microsoft.com/office/drawing/2014/main" id="{6CBE2992-9C2D-232B-2F55-269A522ACDDB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13348" end="12939.1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4425" y="6289675"/>
            <a:ext cx="406400" cy="4064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9B8032-0B7A-D467-5C5D-DDF726345689}"/>
              </a:ext>
            </a:extLst>
          </p:cNvPr>
          <p:cNvSpPr/>
          <p:nvPr/>
        </p:nvSpPr>
        <p:spPr>
          <a:xfrm>
            <a:off x="0" y="0"/>
            <a:ext cx="12192000" cy="1379349"/>
          </a:xfrm>
          <a:prstGeom prst="rect">
            <a:avLst/>
          </a:prstGeom>
          <a:solidFill>
            <a:srgbClr val="C3F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EDD099E-8483-4F97-9B76-B8C2E4F0088A}"/>
              </a:ext>
            </a:extLst>
          </p:cNvPr>
          <p:cNvSpPr/>
          <p:nvPr/>
        </p:nvSpPr>
        <p:spPr>
          <a:xfrm>
            <a:off x="3200400" y="2775098"/>
            <a:ext cx="6092456" cy="1244009"/>
          </a:xfrm>
          <a:prstGeom prst="round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814618-45D4-4C37-9D16-C37387E68382}"/>
              </a:ext>
            </a:extLst>
          </p:cNvPr>
          <p:cNvSpPr txBox="1"/>
          <p:nvPr/>
        </p:nvSpPr>
        <p:spPr>
          <a:xfrm>
            <a:off x="1206573" y="923062"/>
            <a:ext cx="102710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chemeClr val="accent1"/>
                </a:solidFill>
                <a:latin typeface="UVN Sang Song Nang" panose="03030802040007090B04" pitchFamily="66" charset="0"/>
                <a:cs typeface="Times New Roman" panose="02020603050405020304" pitchFamily="18" charset="0"/>
              </a:rPr>
              <a:t>Chúc</a:t>
            </a:r>
            <a:r>
              <a:rPr lang="en-US" sz="7200" dirty="0">
                <a:solidFill>
                  <a:schemeClr val="accent1"/>
                </a:solidFill>
                <a:latin typeface="UVN Sang Song Nang" panose="03030802040007090B04" pitchFamily="66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accent1"/>
                </a:solidFill>
                <a:latin typeface="UVN Sang Song Nang" panose="03030802040007090B04" pitchFamily="66" charset="0"/>
                <a:cs typeface="Times New Roman" panose="02020603050405020304" pitchFamily="18" charset="0"/>
              </a:rPr>
              <a:t>các</a:t>
            </a:r>
            <a:r>
              <a:rPr lang="en-US" sz="7200" dirty="0">
                <a:solidFill>
                  <a:schemeClr val="accent1"/>
                </a:solidFill>
                <a:latin typeface="UVN Sang Song Nang" panose="03030802040007090B04" pitchFamily="66" charset="0"/>
                <a:cs typeface="Times New Roman" panose="02020603050405020304" pitchFamily="18" charset="0"/>
              </a:rPr>
              <a:t> con</a:t>
            </a:r>
          </a:p>
          <a:p>
            <a:pPr algn="ctr"/>
            <a:r>
              <a:rPr lang="en-US" sz="7200" dirty="0">
                <a:solidFill>
                  <a:schemeClr val="accent1"/>
                </a:solidFill>
                <a:latin typeface="UVN Sang Song Nang" panose="03030802040007090B04" pitchFamily="66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accent1"/>
                </a:solidFill>
                <a:latin typeface="UVN Sang Song Nang" panose="03030802040007090B04" pitchFamily="66" charset="0"/>
                <a:cs typeface="Times New Roman" panose="02020603050405020304" pitchFamily="18" charset="0"/>
              </a:rPr>
              <a:t>một</a:t>
            </a:r>
            <a:r>
              <a:rPr lang="en-US" sz="7200" dirty="0">
                <a:solidFill>
                  <a:schemeClr val="accent1"/>
                </a:solidFill>
                <a:latin typeface="UVN Sang Song Nang" panose="03030802040007090B04" pitchFamily="66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accent1"/>
                </a:solidFill>
                <a:latin typeface="UVN Sang Song Nang" panose="03030802040007090B04" pitchFamily="66" charset="0"/>
                <a:cs typeface="Times New Roman" panose="02020603050405020304" pitchFamily="18" charset="0"/>
              </a:rPr>
              <a:t>buổi</a:t>
            </a:r>
            <a:r>
              <a:rPr lang="en-US" sz="7200" dirty="0">
                <a:solidFill>
                  <a:schemeClr val="accent1"/>
                </a:solidFill>
                <a:latin typeface="UVN Sang Song Nang" panose="03030802040007090B04" pitchFamily="66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accent1"/>
                </a:solidFill>
                <a:latin typeface="UVN Sang Song Nang" panose="03030802040007090B04" pitchFamily="66" charset="0"/>
                <a:cs typeface="Times New Roman" panose="02020603050405020304" pitchFamily="18" charset="0"/>
              </a:rPr>
              <a:t>học</a:t>
            </a:r>
            <a:r>
              <a:rPr lang="en-US" sz="7200" dirty="0">
                <a:solidFill>
                  <a:schemeClr val="accent1"/>
                </a:solidFill>
                <a:latin typeface="UVN Sang Song Nang" panose="03030802040007090B04" pitchFamily="66" charset="0"/>
                <a:cs typeface="Times New Roman" panose="02020603050405020304" pitchFamily="18" charset="0"/>
              </a:rPr>
              <a:t> ý </a:t>
            </a:r>
            <a:r>
              <a:rPr lang="en-US" sz="7200" dirty="0" err="1">
                <a:solidFill>
                  <a:schemeClr val="accent1"/>
                </a:solidFill>
                <a:latin typeface="UVN Sang Song Nang" panose="03030802040007090B04" pitchFamily="66" charset="0"/>
                <a:cs typeface="Times New Roman" panose="02020603050405020304" pitchFamily="18" charset="0"/>
              </a:rPr>
              <a:t>nghĩa</a:t>
            </a:r>
            <a:endParaRPr lang="en-US" sz="7200" dirty="0">
              <a:solidFill>
                <a:schemeClr val="accent1"/>
              </a:solidFill>
              <a:latin typeface="UVN Sang Song Nang" panose="03030802040007090B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079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Oval 137">
            <a:extLst>
              <a:ext uri="{FF2B5EF4-FFF2-40B4-BE49-F238E27FC236}">
                <a16:creationId xmlns:a16="http://schemas.microsoft.com/office/drawing/2014/main" id="{9514DD53-FFD0-4F10-7B03-1D3807FD9641}"/>
              </a:ext>
            </a:extLst>
          </p:cNvPr>
          <p:cNvSpPr/>
          <p:nvPr/>
        </p:nvSpPr>
        <p:spPr>
          <a:xfrm>
            <a:off x="10029615" y="5331842"/>
            <a:ext cx="2082800" cy="1471612"/>
          </a:xfrm>
          <a:prstGeom prst="ellipse">
            <a:avLst/>
          </a:prstGeom>
          <a:solidFill>
            <a:srgbClr val="F0F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6A7C97D-8B4D-A1DD-3AFD-CF9C32BFF514}"/>
              </a:ext>
            </a:extLst>
          </p:cNvPr>
          <p:cNvGrpSpPr/>
          <p:nvPr/>
        </p:nvGrpSpPr>
        <p:grpSpPr>
          <a:xfrm>
            <a:off x="4825615" y="944982"/>
            <a:ext cx="6848747" cy="1024112"/>
            <a:chOff x="3857300" y="1123767"/>
            <a:chExt cx="6516302" cy="1024112"/>
          </a:xfrm>
        </p:grpSpPr>
        <p:sp>
          <p:nvSpPr>
            <p:cNvPr id="20484" name="TextBox 2">
              <a:extLst>
                <a:ext uri="{FF2B5EF4-FFF2-40B4-BE49-F238E27FC236}">
                  <a16:creationId xmlns:a16="http://schemas.microsoft.com/office/drawing/2014/main" id="{78C7547E-9042-C2A8-FCB6-BC7482871E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21317" y="1123767"/>
              <a:ext cx="319087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THÔNG BÁO</a:t>
              </a:r>
            </a:p>
          </p:txBody>
        </p:sp>
        <p:sp>
          <p:nvSpPr>
            <p:cNvPr id="20485" name="TextBox 3">
              <a:extLst>
                <a:ext uri="{FF2B5EF4-FFF2-40B4-BE49-F238E27FC236}">
                  <a16:creationId xmlns:a16="http://schemas.microsoft.com/office/drawing/2014/main" id="{802E9ACE-E78E-016F-13B1-8C9466480D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7300" y="1716992"/>
              <a:ext cx="6516302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128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TỔ CHỨC THAM QUAN DÃ NGOẠI CHO CÁC BÉ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A50A74F0-34BE-DD11-C071-856BDEB344E9}"/>
              </a:ext>
            </a:extLst>
          </p:cNvPr>
          <p:cNvGrpSpPr/>
          <p:nvPr/>
        </p:nvGrpSpPr>
        <p:grpSpPr>
          <a:xfrm>
            <a:off x="7498374" y="2782300"/>
            <a:ext cx="3580001" cy="3534193"/>
            <a:chOff x="7347660" y="2224976"/>
            <a:chExt cx="3580001" cy="353419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2F77B48-2B1A-2EFC-29AD-43E2CBE6FEAF}"/>
                </a:ext>
              </a:extLst>
            </p:cNvPr>
            <p:cNvGrpSpPr/>
            <p:nvPr/>
          </p:nvGrpSpPr>
          <p:grpSpPr>
            <a:xfrm>
              <a:off x="7347660" y="2733924"/>
              <a:ext cx="3580001" cy="3025245"/>
              <a:chOff x="93797" y="1941203"/>
              <a:chExt cx="3580001" cy="3025245"/>
            </a:xfrm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0ECF23D6-0858-F972-A2C3-5BA880297D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797" y="1941203"/>
                <a:ext cx="3580001" cy="3025245"/>
              </a:xfrm>
              <a:custGeom>
                <a:avLst/>
                <a:gdLst>
                  <a:gd name="T0" fmla="*/ 2147483646 w 1066"/>
                  <a:gd name="T1" fmla="*/ 2147483646 h 977"/>
                  <a:gd name="T2" fmla="*/ 2147483646 w 1066"/>
                  <a:gd name="T3" fmla="*/ 2147483646 h 977"/>
                  <a:gd name="T4" fmla="*/ 2147483646 w 1066"/>
                  <a:gd name="T5" fmla="*/ 2147483646 h 977"/>
                  <a:gd name="T6" fmla="*/ 2147483646 w 1066"/>
                  <a:gd name="T7" fmla="*/ 2147483646 h 977"/>
                  <a:gd name="T8" fmla="*/ 2147483646 w 1066"/>
                  <a:gd name="T9" fmla="*/ 2147483646 h 9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6" h="977">
                    <a:moveTo>
                      <a:pt x="50" y="479"/>
                    </a:moveTo>
                    <a:cubicBezTo>
                      <a:pt x="92" y="156"/>
                      <a:pt x="235" y="23"/>
                      <a:pt x="512" y="12"/>
                    </a:cubicBezTo>
                    <a:cubicBezTo>
                      <a:pt x="787" y="0"/>
                      <a:pt x="1021" y="156"/>
                      <a:pt x="1043" y="408"/>
                    </a:cubicBezTo>
                    <a:cubicBezTo>
                      <a:pt x="1066" y="676"/>
                      <a:pt x="922" y="860"/>
                      <a:pt x="625" y="907"/>
                    </a:cubicBezTo>
                    <a:cubicBezTo>
                      <a:pt x="175" y="977"/>
                      <a:pt x="0" y="861"/>
                      <a:pt x="50" y="479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4696940-E621-5E43-1984-7E818CF4C067}"/>
                  </a:ext>
                </a:extLst>
              </p:cNvPr>
              <p:cNvSpPr txBox="1"/>
              <p:nvPr/>
            </p:nvSpPr>
            <p:spPr>
              <a:xfrm>
                <a:off x="852772" y="2350802"/>
                <a:ext cx="25127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2060"/>
                    </a:solidFill>
                  </a:rPr>
                  <a:t>THÁNG 05 NĂM 2025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4D1EA1B-DF15-07FE-6942-E2D4F3737B73}"/>
                  </a:ext>
                </a:extLst>
              </p:cNvPr>
              <p:cNvSpPr txBox="1"/>
              <p:nvPr/>
            </p:nvSpPr>
            <p:spPr>
              <a:xfrm>
                <a:off x="1237498" y="2868808"/>
                <a:ext cx="1518659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dirty="0">
                    <a:solidFill>
                      <a:schemeClr val="accent5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22</a:t>
                </a:r>
              </a:p>
            </p:txBody>
          </p:sp>
        </p:grp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E168819C-97CE-01D2-96C8-C67AF85132C9}"/>
                </a:ext>
              </a:extLst>
            </p:cNvPr>
            <p:cNvSpPr/>
            <p:nvPr/>
          </p:nvSpPr>
          <p:spPr>
            <a:xfrm>
              <a:off x="8485210" y="2966588"/>
              <a:ext cx="195224" cy="130048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E37EC5C4-20B9-0B79-1383-99B24E2E3C18}"/>
                </a:ext>
              </a:extLst>
            </p:cNvPr>
            <p:cNvSpPr/>
            <p:nvPr/>
          </p:nvSpPr>
          <p:spPr>
            <a:xfrm>
              <a:off x="10010020" y="4159992"/>
              <a:ext cx="195224" cy="130048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8E8DC3FA-9F5B-186F-A56D-D15635B13FC0}"/>
                </a:ext>
              </a:extLst>
            </p:cNvPr>
            <p:cNvGrpSpPr/>
            <p:nvPr/>
          </p:nvGrpSpPr>
          <p:grpSpPr>
            <a:xfrm>
              <a:off x="8261557" y="2224976"/>
              <a:ext cx="1524810" cy="791013"/>
              <a:chOff x="8261557" y="2224976"/>
              <a:chExt cx="1524810" cy="791013"/>
            </a:xfrm>
          </p:grpSpPr>
          <p:sp>
            <p:nvSpPr>
              <p:cNvPr id="61" name="Arc 60">
                <a:extLst>
                  <a:ext uri="{FF2B5EF4-FFF2-40B4-BE49-F238E27FC236}">
                    <a16:creationId xmlns:a16="http://schemas.microsoft.com/office/drawing/2014/main" id="{29268D43-9DDD-2725-9424-FC4E048D245D}"/>
                  </a:ext>
                </a:extLst>
              </p:cNvPr>
              <p:cNvSpPr/>
              <p:nvPr/>
            </p:nvSpPr>
            <p:spPr>
              <a:xfrm flipH="1">
                <a:off x="8407478" y="2507696"/>
                <a:ext cx="316640" cy="508293"/>
              </a:xfrm>
              <a:custGeom>
                <a:avLst/>
                <a:gdLst>
                  <a:gd name="connsiteX0" fmla="*/ 140269 w 316640"/>
                  <a:gd name="connsiteY0" fmla="*/ 1657 h 508293"/>
                  <a:gd name="connsiteX1" fmla="*/ 306721 w 316640"/>
                  <a:gd name="connsiteY1" fmla="*/ 165602 h 508293"/>
                  <a:gd name="connsiteX2" fmla="*/ 305519 w 316640"/>
                  <a:gd name="connsiteY2" fmla="*/ 347719 h 508293"/>
                  <a:gd name="connsiteX3" fmla="*/ 133228 w 316640"/>
                  <a:gd name="connsiteY3" fmla="*/ 505081 h 508293"/>
                  <a:gd name="connsiteX4" fmla="*/ 158320 w 316640"/>
                  <a:gd name="connsiteY4" fmla="*/ 254147 h 508293"/>
                  <a:gd name="connsiteX5" fmla="*/ 140269 w 316640"/>
                  <a:gd name="connsiteY5" fmla="*/ 1657 h 508293"/>
                  <a:gd name="connsiteX0" fmla="*/ 140269 w 316640"/>
                  <a:gd name="connsiteY0" fmla="*/ 1657 h 508293"/>
                  <a:gd name="connsiteX1" fmla="*/ 306721 w 316640"/>
                  <a:gd name="connsiteY1" fmla="*/ 165602 h 508293"/>
                  <a:gd name="connsiteX2" fmla="*/ 305519 w 316640"/>
                  <a:gd name="connsiteY2" fmla="*/ 347719 h 508293"/>
                  <a:gd name="connsiteX3" fmla="*/ 133228 w 316640"/>
                  <a:gd name="connsiteY3" fmla="*/ 505081 h 50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6640" h="508293" stroke="0" extrusionOk="0">
                    <a:moveTo>
                      <a:pt x="140269" y="1657"/>
                    </a:moveTo>
                    <a:cubicBezTo>
                      <a:pt x="207076" y="-15109"/>
                      <a:pt x="278936" y="56892"/>
                      <a:pt x="306721" y="165602"/>
                    </a:cubicBezTo>
                    <a:cubicBezTo>
                      <a:pt x="329448" y="226378"/>
                      <a:pt x="315392" y="289481"/>
                      <a:pt x="305519" y="347719"/>
                    </a:cubicBezTo>
                    <a:cubicBezTo>
                      <a:pt x="272465" y="464120"/>
                      <a:pt x="204635" y="534504"/>
                      <a:pt x="133228" y="505081"/>
                    </a:cubicBezTo>
                    <a:cubicBezTo>
                      <a:pt x="138165" y="452423"/>
                      <a:pt x="156647" y="310217"/>
                      <a:pt x="158320" y="254147"/>
                    </a:cubicBezTo>
                    <a:cubicBezTo>
                      <a:pt x="155249" y="152930"/>
                      <a:pt x="135685" y="117268"/>
                      <a:pt x="140269" y="1657"/>
                    </a:cubicBezTo>
                    <a:close/>
                  </a:path>
                  <a:path w="316640" h="508293" fill="none" extrusionOk="0">
                    <a:moveTo>
                      <a:pt x="140269" y="1657"/>
                    </a:moveTo>
                    <a:cubicBezTo>
                      <a:pt x="194205" y="-14658"/>
                      <a:pt x="293648" y="66054"/>
                      <a:pt x="306721" y="165602"/>
                    </a:cubicBezTo>
                    <a:cubicBezTo>
                      <a:pt x="323603" y="229306"/>
                      <a:pt x="320345" y="293724"/>
                      <a:pt x="305519" y="347719"/>
                    </a:cubicBezTo>
                    <a:cubicBezTo>
                      <a:pt x="282522" y="465224"/>
                      <a:pt x="207974" y="525728"/>
                      <a:pt x="133228" y="505081"/>
                    </a:cubicBezTo>
                  </a:path>
                  <a:path w="316640" h="508293" fill="none" stroke="0" extrusionOk="0">
                    <a:moveTo>
                      <a:pt x="140269" y="1657"/>
                    </a:moveTo>
                    <a:cubicBezTo>
                      <a:pt x="209148" y="-12211"/>
                      <a:pt x="269933" y="66730"/>
                      <a:pt x="306721" y="165602"/>
                    </a:cubicBezTo>
                    <a:cubicBezTo>
                      <a:pt x="319842" y="219628"/>
                      <a:pt x="316739" y="293759"/>
                      <a:pt x="305519" y="347719"/>
                    </a:cubicBezTo>
                    <a:cubicBezTo>
                      <a:pt x="283959" y="461773"/>
                      <a:pt x="214766" y="525950"/>
                      <a:pt x="133228" y="505081"/>
                    </a:cubicBezTo>
                  </a:path>
                </a:pathLst>
              </a:custGeom>
              <a:ln w="76200" cmpd="tri">
                <a:extLst>
                  <a:ext uri="{C807C97D-BFC1-408E-A445-0C87EB9F89A2}">
                    <ask:lineSketchStyleProps xmlns:ask="http://schemas.microsoft.com/office/drawing/2018/sketchyshapes" sd="1219033472">
                      <a:prstGeom prst="arc">
                        <a:avLst>
                          <a:gd name="adj1" fmla="val 15954644"/>
                          <a:gd name="adj2" fmla="val 5742619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66BCE3FB-53AA-6C8A-D46B-D6861369060E}"/>
                  </a:ext>
                </a:extLst>
              </p:cNvPr>
              <p:cNvSpPr/>
              <p:nvPr/>
            </p:nvSpPr>
            <p:spPr>
              <a:xfrm flipH="1">
                <a:off x="9336940" y="2481687"/>
                <a:ext cx="271457" cy="508293"/>
              </a:xfrm>
              <a:custGeom>
                <a:avLst/>
                <a:gdLst>
                  <a:gd name="connsiteX0" fmla="*/ 117720 w 271457"/>
                  <a:gd name="connsiteY0" fmla="*/ 2247 h 508293"/>
                  <a:gd name="connsiteX1" fmla="*/ 265051 w 271457"/>
                  <a:gd name="connsiteY1" fmla="*/ 176986 h 508293"/>
                  <a:gd name="connsiteX2" fmla="*/ 264253 w 271457"/>
                  <a:gd name="connsiteY2" fmla="*/ 335849 h 508293"/>
                  <a:gd name="connsiteX3" fmla="*/ 110749 w 271457"/>
                  <a:gd name="connsiteY3" fmla="*/ 503953 h 508293"/>
                  <a:gd name="connsiteX4" fmla="*/ 135729 w 271457"/>
                  <a:gd name="connsiteY4" fmla="*/ 254147 h 508293"/>
                  <a:gd name="connsiteX5" fmla="*/ 117720 w 271457"/>
                  <a:gd name="connsiteY5" fmla="*/ 2247 h 508293"/>
                  <a:gd name="connsiteX0" fmla="*/ 117720 w 271457"/>
                  <a:gd name="connsiteY0" fmla="*/ 2247 h 508293"/>
                  <a:gd name="connsiteX1" fmla="*/ 265051 w 271457"/>
                  <a:gd name="connsiteY1" fmla="*/ 176986 h 508293"/>
                  <a:gd name="connsiteX2" fmla="*/ 264253 w 271457"/>
                  <a:gd name="connsiteY2" fmla="*/ 335849 h 508293"/>
                  <a:gd name="connsiteX3" fmla="*/ 110749 w 271457"/>
                  <a:gd name="connsiteY3" fmla="*/ 503953 h 50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1457" h="508293" stroke="0" extrusionOk="0">
                    <a:moveTo>
                      <a:pt x="117720" y="2247"/>
                    </a:moveTo>
                    <a:cubicBezTo>
                      <a:pt x="170995" y="-21489"/>
                      <a:pt x="243675" y="60073"/>
                      <a:pt x="265051" y="176986"/>
                    </a:cubicBezTo>
                    <a:cubicBezTo>
                      <a:pt x="275857" y="229160"/>
                      <a:pt x="267236" y="284617"/>
                      <a:pt x="264253" y="335849"/>
                    </a:cubicBezTo>
                    <a:cubicBezTo>
                      <a:pt x="233363" y="464551"/>
                      <a:pt x="175787" y="534624"/>
                      <a:pt x="110749" y="503953"/>
                    </a:cubicBezTo>
                    <a:cubicBezTo>
                      <a:pt x="121116" y="425761"/>
                      <a:pt x="111195" y="354437"/>
                      <a:pt x="135729" y="254147"/>
                    </a:cubicBezTo>
                    <a:cubicBezTo>
                      <a:pt x="154462" y="222279"/>
                      <a:pt x="130977" y="57261"/>
                      <a:pt x="117720" y="2247"/>
                    </a:cubicBezTo>
                    <a:close/>
                  </a:path>
                  <a:path w="271457" h="508293" fill="none" extrusionOk="0">
                    <a:moveTo>
                      <a:pt x="117720" y="2247"/>
                    </a:moveTo>
                    <a:cubicBezTo>
                      <a:pt x="168708" y="-16412"/>
                      <a:pt x="255684" y="68235"/>
                      <a:pt x="265051" y="176986"/>
                    </a:cubicBezTo>
                    <a:cubicBezTo>
                      <a:pt x="277327" y="233903"/>
                      <a:pt x="274029" y="289074"/>
                      <a:pt x="264253" y="335849"/>
                    </a:cubicBezTo>
                    <a:cubicBezTo>
                      <a:pt x="244543" y="458665"/>
                      <a:pt x="178274" y="528630"/>
                      <a:pt x="110749" y="503953"/>
                    </a:cubicBezTo>
                  </a:path>
                  <a:path w="271457" h="508293" fill="none" stroke="0" extrusionOk="0">
                    <a:moveTo>
                      <a:pt x="117720" y="2247"/>
                    </a:moveTo>
                    <a:cubicBezTo>
                      <a:pt x="180695" y="-14454"/>
                      <a:pt x="240896" y="63477"/>
                      <a:pt x="265051" y="176986"/>
                    </a:cubicBezTo>
                    <a:cubicBezTo>
                      <a:pt x="273639" y="226649"/>
                      <a:pt x="272242" y="286273"/>
                      <a:pt x="264253" y="335849"/>
                    </a:cubicBezTo>
                    <a:cubicBezTo>
                      <a:pt x="243778" y="456276"/>
                      <a:pt x="181994" y="528394"/>
                      <a:pt x="110749" y="503953"/>
                    </a:cubicBezTo>
                  </a:path>
                </a:pathLst>
              </a:custGeom>
              <a:ln w="76200" cmpd="tri">
                <a:extLst>
                  <a:ext uri="{C807C97D-BFC1-408E-A445-0C87EB9F89A2}">
                    <ask:lineSketchStyleProps xmlns:ask="http://schemas.microsoft.com/office/drawing/2018/sketchyshapes" sd="1219033472">
                      <a:prstGeom prst="arc">
                        <a:avLst>
                          <a:gd name="adj1" fmla="val 15954644"/>
                          <a:gd name="adj2" fmla="val 5742619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Arc 131">
                <a:extLst>
                  <a:ext uri="{FF2B5EF4-FFF2-40B4-BE49-F238E27FC236}">
                    <a16:creationId xmlns:a16="http://schemas.microsoft.com/office/drawing/2014/main" id="{A3305609-C3B8-533E-29B7-AF6D4B1F3129}"/>
                  </a:ext>
                </a:extLst>
              </p:cNvPr>
              <p:cNvSpPr/>
              <p:nvPr/>
            </p:nvSpPr>
            <p:spPr>
              <a:xfrm rot="16200000" flipH="1">
                <a:off x="8847898" y="1638635"/>
                <a:ext cx="352128" cy="1524810"/>
              </a:xfrm>
              <a:custGeom>
                <a:avLst/>
                <a:gdLst>
                  <a:gd name="connsiteX0" fmla="*/ 90425 w 352128"/>
                  <a:gd name="connsiteY0" fmla="*/ 96267 h 1524810"/>
                  <a:gd name="connsiteX1" fmla="*/ 349822 w 352128"/>
                  <a:gd name="connsiteY1" fmla="*/ 639422 h 1524810"/>
                  <a:gd name="connsiteX2" fmla="*/ 350947 w 352128"/>
                  <a:gd name="connsiteY2" fmla="*/ 850536 h 1524810"/>
                  <a:gd name="connsiteX3" fmla="*/ 192214 w 352128"/>
                  <a:gd name="connsiteY3" fmla="*/ 1521595 h 1524810"/>
                  <a:gd name="connsiteX4" fmla="*/ 176064 w 352128"/>
                  <a:gd name="connsiteY4" fmla="*/ 762405 h 1524810"/>
                  <a:gd name="connsiteX5" fmla="*/ 90425 w 352128"/>
                  <a:gd name="connsiteY5" fmla="*/ 96267 h 1524810"/>
                  <a:gd name="connsiteX0" fmla="*/ 90425 w 352128"/>
                  <a:gd name="connsiteY0" fmla="*/ 96267 h 1524810"/>
                  <a:gd name="connsiteX1" fmla="*/ 349822 w 352128"/>
                  <a:gd name="connsiteY1" fmla="*/ 639422 h 1524810"/>
                  <a:gd name="connsiteX2" fmla="*/ 350947 w 352128"/>
                  <a:gd name="connsiteY2" fmla="*/ 850536 h 1524810"/>
                  <a:gd name="connsiteX3" fmla="*/ 192214 w 352128"/>
                  <a:gd name="connsiteY3" fmla="*/ 1521595 h 1524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128" h="1524810" stroke="0" extrusionOk="0">
                    <a:moveTo>
                      <a:pt x="90425" y="96267"/>
                    </a:moveTo>
                    <a:cubicBezTo>
                      <a:pt x="145985" y="-192106"/>
                      <a:pt x="304145" y="127925"/>
                      <a:pt x="349822" y="639422"/>
                    </a:cubicBezTo>
                    <a:cubicBezTo>
                      <a:pt x="356390" y="710055"/>
                      <a:pt x="343331" y="780582"/>
                      <a:pt x="350947" y="850536"/>
                    </a:cubicBezTo>
                    <a:cubicBezTo>
                      <a:pt x="332366" y="1217336"/>
                      <a:pt x="272468" y="1503116"/>
                      <a:pt x="192214" y="1521595"/>
                    </a:cubicBezTo>
                    <a:cubicBezTo>
                      <a:pt x="146794" y="1265758"/>
                      <a:pt x="178947" y="992509"/>
                      <a:pt x="176064" y="762405"/>
                    </a:cubicBezTo>
                    <a:cubicBezTo>
                      <a:pt x="86266" y="442141"/>
                      <a:pt x="114651" y="423495"/>
                      <a:pt x="90425" y="96267"/>
                    </a:cubicBezTo>
                    <a:close/>
                  </a:path>
                  <a:path w="352128" h="1524810" fill="none" extrusionOk="0">
                    <a:moveTo>
                      <a:pt x="90425" y="96267"/>
                    </a:moveTo>
                    <a:cubicBezTo>
                      <a:pt x="161861" y="-166324"/>
                      <a:pt x="374773" y="154662"/>
                      <a:pt x="349822" y="639422"/>
                    </a:cubicBezTo>
                    <a:cubicBezTo>
                      <a:pt x="356796" y="715685"/>
                      <a:pt x="353544" y="787609"/>
                      <a:pt x="350947" y="850536"/>
                    </a:cubicBezTo>
                    <a:cubicBezTo>
                      <a:pt x="343068" y="1211274"/>
                      <a:pt x="282370" y="1497424"/>
                      <a:pt x="192214" y="1521595"/>
                    </a:cubicBezTo>
                  </a:path>
                  <a:path w="352128" h="1524810" fill="none" stroke="0" extrusionOk="0">
                    <a:moveTo>
                      <a:pt x="90425" y="96267"/>
                    </a:moveTo>
                    <a:cubicBezTo>
                      <a:pt x="157740" y="-166652"/>
                      <a:pt x="319690" y="128011"/>
                      <a:pt x="349822" y="639422"/>
                    </a:cubicBezTo>
                    <a:cubicBezTo>
                      <a:pt x="351682" y="701840"/>
                      <a:pt x="349755" y="784561"/>
                      <a:pt x="350947" y="850536"/>
                    </a:cubicBezTo>
                    <a:cubicBezTo>
                      <a:pt x="347438" y="1212011"/>
                      <a:pt x="278309" y="1489298"/>
                      <a:pt x="192214" y="1521595"/>
                    </a:cubicBezTo>
                  </a:path>
                </a:pathLst>
              </a:custGeom>
              <a:ln w="76200" cmpd="tri">
                <a:extLst>
                  <a:ext uri="{C807C97D-BFC1-408E-A445-0C87EB9F89A2}">
                    <ask:lineSketchStyleProps xmlns:ask="http://schemas.microsoft.com/office/drawing/2018/sketchyshapes" sd="1219033472">
                      <a:prstGeom prst="arc">
                        <a:avLst>
                          <a:gd name="adj1" fmla="val 15760453"/>
                          <a:gd name="adj2" fmla="val 5326878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114029" y="54752"/>
            <a:ext cx="5013024" cy="5220767"/>
            <a:chOff x="114029" y="54752"/>
            <a:chExt cx="5013024" cy="5220767"/>
          </a:xfrm>
        </p:grpSpPr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39BDEA58-FC0F-7E15-D848-161E86BAFE3D}"/>
                </a:ext>
              </a:extLst>
            </p:cNvPr>
            <p:cNvSpPr/>
            <p:nvPr/>
          </p:nvSpPr>
          <p:spPr>
            <a:xfrm>
              <a:off x="1647733" y="54752"/>
              <a:ext cx="1710223" cy="1476740"/>
            </a:xfrm>
            <a:prstGeom prst="hexagon">
              <a:avLst/>
            </a:prstGeom>
            <a:blipFill>
              <a:blip r:embed="rId2"/>
              <a:stretch>
                <a:fillRect l="640" t="-5528" r="-9180" b="-201"/>
              </a:stretch>
            </a:blip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066A9DFA-31C7-CFDD-C023-4A9C7FA3239A}"/>
                </a:ext>
              </a:extLst>
            </p:cNvPr>
            <p:cNvSpPr/>
            <p:nvPr/>
          </p:nvSpPr>
          <p:spPr>
            <a:xfrm>
              <a:off x="3042431" y="822889"/>
              <a:ext cx="1710223" cy="1476740"/>
            </a:xfrm>
            <a:prstGeom prst="hexagon">
              <a:avLst/>
            </a:prstGeom>
            <a:blipFill>
              <a:blip r:embed="rId3"/>
              <a:stretch>
                <a:fillRect l="640" t="-5528" r="-9180" b="-201"/>
              </a:stretch>
            </a:blip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 </a:t>
              </a:r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5968B001-8ACA-6763-DCA4-C59B4F6F0D5F}"/>
                </a:ext>
              </a:extLst>
            </p:cNvPr>
            <p:cNvSpPr/>
            <p:nvPr/>
          </p:nvSpPr>
          <p:spPr>
            <a:xfrm>
              <a:off x="114029" y="2336255"/>
              <a:ext cx="1830975" cy="1401167"/>
            </a:xfrm>
            <a:prstGeom prst="hexagon">
              <a:avLst/>
            </a:prstGeom>
            <a:blipFill>
              <a:blip r:embed="rId4"/>
              <a:stretch>
                <a:fillRect l="640" t="-5528" r="-9180" b="-201"/>
              </a:stretch>
            </a:blip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E9EB8B26-18EA-B29D-BCF6-D9731D2C7873}"/>
                </a:ext>
              </a:extLst>
            </p:cNvPr>
            <p:cNvSpPr/>
            <p:nvPr/>
          </p:nvSpPr>
          <p:spPr>
            <a:xfrm>
              <a:off x="126408" y="850166"/>
              <a:ext cx="1830975" cy="1426554"/>
            </a:xfrm>
            <a:prstGeom prst="hexagon">
              <a:avLst/>
            </a:prstGeom>
            <a:blipFill>
              <a:blip r:embed="rId5"/>
              <a:stretch>
                <a:fillRect l="-8540" t="-4465" b="-1263"/>
              </a:stretch>
            </a:blip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exagon 7"/>
            <p:cNvSpPr/>
            <p:nvPr/>
          </p:nvSpPr>
          <p:spPr>
            <a:xfrm>
              <a:off x="1653048" y="2351343"/>
              <a:ext cx="3474005" cy="2924176"/>
            </a:xfrm>
            <a:prstGeom prst="hexagon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66E3AA16-CF5C-47A9-309C-83A4E797AB66}"/>
                </a:ext>
              </a:extLst>
            </p:cNvPr>
            <p:cNvSpPr/>
            <p:nvPr/>
          </p:nvSpPr>
          <p:spPr>
            <a:xfrm>
              <a:off x="1635193" y="1606115"/>
              <a:ext cx="1710223" cy="1439088"/>
            </a:xfrm>
            <a:prstGeom prst="hexagon">
              <a:avLst/>
            </a:prstGeom>
            <a:blipFill>
              <a:blip r:embed="rId7"/>
              <a:stretch>
                <a:fillRect l="640" t="-5528" r="-9180" b="-201"/>
              </a:stretch>
            </a:blip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C16B51-16D8-368C-6AAE-C980B66A4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190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0CD575B-AF58-ED93-8711-960EE5FD779F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8D4835-83A2-D4D4-0C8A-56287B6FE104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70C0"/>
                </a:solidFill>
              </a:rPr>
              <a:t>Điều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gì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xảy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ra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khi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chơi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ngoài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trời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nắng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AF706CE-0AE6-1B61-3AF5-1A25C002CCF9}"/>
              </a:ext>
            </a:extLst>
          </p:cNvPr>
          <p:cNvGrpSpPr/>
          <p:nvPr/>
        </p:nvGrpSpPr>
        <p:grpSpPr>
          <a:xfrm>
            <a:off x="1531745" y="870980"/>
            <a:ext cx="4958186" cy="4122101"/>
            <a:chOff x="1531745" y="870980"/>
            <a:chExt cx="4958186" cy="412210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BB0371E-F434-5F9E-BFFA-E09A156CDA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0997" y="2016125"/>
              <a:ext cx="3548934" cy="2976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4C85500-EB26-7E2B-ED0B-C80DCE07E69A}"/>
                </a:ext>
              </a:extLst>
            </p:cNvPr>
            <p:cNvGrpSpPr/>
            <p:nvPr/>
          </p:nvGrpSpPr>
          <p:grpSpPr>
            <a:xfrm>
              <a:off x="1531745" y="870980"/>
              <a:ext cx="3179652" cy="3160344"/>
              <a:chOff x="1531745" y="870980"/>
              <a:chExt cx="3179652" cy="3160344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EF1C4542-CD10-D909-EA94-3EFCC57C54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289" r="38205"/>
              <a:stretch/>
            </p:blipFill>
            <p:spPr>
              <a:xfrm>
                <a:off x="1531745" y="870980"/>
                <a:ext cx="2040613" cy="2961683"/>
              </a:xfrm>
              <a:prstGeom prst="ellipse">
                <a:avLst/>
              </a:prstGeom>
              <a:ln w="3175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5997C3D-B186-E07E-7936-CCD9976481A5}"/>
                  </a:ext>
                </a:extLst>
              </p:cNvPr>
              <p:cNvSpPr/>
              <p:nvPr/>
            </p:nvSpPr>
            <p:spPr>
              <a:xfrm>
                <a:off x="2414250" y="3669271"/>
                <a:ext cx="2297147" cy="36205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Cháy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nắng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D1B9DCB-7070-A577-A0F0-09A4B5C51AFB}"/>
              </a:ext>
            </a:extLst>
          </p:cNvPr>
          <p:cNvGrpSpPr/>
          <p:nvPr/>
        </p:nvGrpSpPr>
        <p:grpSpPr>
          <a:xfrm>
            <a:off x="5209940" y="833621"/>
            <a:ext cx="5847439" cy="3318033"/>
            <a:chOff x="5036878" y="859304"/>
            <a:chExt cx="5847439" cy="331803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E5D050A-B9F8-D50F-E42A-AA4D8EDEF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6068" y="859304"/>
              <a:ext cx="2948249" cy="3026869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79EE7BC-7158-AC28-1768-9C87D5E7FFC2}"/>
                </a:ext>
              </a:extLst>
            </p:cNvPr>
            <p:cNvSpPr/>
            <p:nvPr/>
          </p:nvSpPr>
          <p:spPr>
            <a:xfrm>
              <a:off x="8349773" y="3802887"/>
              <a:ext cx="2297147" cy="3620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Đau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đầu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87F9344-E6A5-EBC7-FB40-8E40BE0786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478923">
              <a:off x="5036878" y="2764462"/>
              <a:ext cx="4012675" cy="1412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61CFBFD-DA3B-CC80-640C-16FB663C2939}"/>
              </a:ext>
            </a:extLst>
          </p:cNvPr>
          <p:cNvGrpSpPr/>
          <p:nvPr/>
        </p:nvGrpSpPr>
        <p:grpSpPr>
          <a:xfrm>
            <a:off x="1255659" y="3634922"/>
            <a:ext cx="5135329" cy="3258182"/>
            <a:chOff x="1557549" y="3565619"/>
            <a:chExt cx="5135329" cy="325818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4BE58AD-2A55-7756-DBA3-D9642B24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7549" y="4041261"/>
              <a:ext cx="3055121" cy="2348624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1C6D5B75-15BB-4FD2-8D32-4F6B32D391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69419" flipH="1">
              <a:off x="3846811" y="3565619"/>
              <a:ext cx="2846067" cy="2387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A3F1E0E-F341-89E7-EE97-B4E289B0DAFA}"/>
                </a:ext>
              </a:extLst>
            </p:cNvPr>
            <p:cNvSpPr/>
            <p:nvPr/>
          </p:nvSpPr>
          <p:spPr>
            <a:xfrm>
              <a:off x="1878805" y="6461748"/>
              <a:ext cx="2297147" cy="3620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B</a:t>
              </a:r>
              <a:r>
                <a:rPr lang="en-US" b="1" dirty="0">
                  <a:solidFill>
                    <a:prstClr val="black"/>
                  </a:solidFill>
                </a:rPr>
                <a:t>ị </a:t>
              </a:r>
              <a:r>
                <a:rPr lang="en-US" b="1" dirty="0" err="1">
                  <a:solidFill>
                    <a:prstClr val="black"/>
                  </a:solidFill>
                </a:rPr>
                <a:t>ốm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714C4AD-5344-9906-FE9A-3620EDFA6D11}"/>
              </a:ext>
            </a:extLst>
          </p:cNvPr>
          <p:cNvGrpSpPr/>
          <p:nvPr/>
        </p:nvGrpSpPr>
        <p:grpSpPr>
          <a:xfrm>
            <a:off x="4887167" y="3177985"/>
            <a:ext cx="5172911" cy="3662408"/>
            <a:chOff x="4761864" y="3511008"/>
            <a:chExt cx="5172911" cy="366240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D3DCFDC-AEC5-DC3A-B568-32DE81F9C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7628" y="4453907"/>
              <a:ext cx="2108061" cy="2327810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6172420-3EAA-8A44-A85E-85203E75326C}"/>
                </a:ext>
              </a:extLst>
            </p:cNvPr>
            <p:cNvSpPr/>
            <p:nvPr/>
          </p:nvSpPr>
          <p:spPr>
            <a:xfrm>
              <a:off x="7637628" y="6811363"/>
              <a:ext cx="2297147" cy="3620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 err="1">
                  <a:solidFill>
                    <a:prstClr val="black"/>
                  </a:solidFill>
                </a:rPr>
                <a:t>Mệt</a:t>
              </a:r>
              <a:r>
                <a:rPr lang="en-US" b="1" dirty="0">
                  <a:solidFill>
                    <a:prstClr val="black"/>
                  </a:solidFill>
                </a:rPr>
                <a:t> </a:t>
              </a:r>
              <a:r>
                <a:rPr lang="en-US" b="1" dirty="0" err="1">
                  <a:solidFill>
                    <a:prstClr val="black"/>
                  </a:solidFill>
                </a:rPr>
                <a:t>mỏi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0A837F76-9E12-9F9D-CC6E-9AE2934150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133385">
              <a:off x="4761864" y="3511008"/>
              <a:ext cx="3861098" cy="2386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EF3B803-5A89-F2BD-E3D0-C9B1D38238D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1" r="18351"/>
          <a:stretch/>
        </p:blipFill>
        <p:spPr>
          <a:xfrm>
            <a:off x="4274614" y="2675144"/>
            <a:ext cx="3157250" cy="30442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7B67692-778B-1773-64D4-268DE5C967CB}"/>
              </a:ext>
            </a:extLst>
          </p:cNvPr>
          <p:cNvGrpSpPr/>
          <p:nvPr/>
        </p:nvGrpSpPr>
        <p:grpSpPr>
          <a:xfrm>
            <a:off x="4477030" y="552826"/>
            <a:ext cx="3285901" cy="2819406"/>
            <a:chOff x="4477030" y="552826"/>
            <a:chExt cx="3285901" cy="2819406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EB032CB-0546-0D06-131C-1796594C3EF2}"/>
                </a:ext>
              </a:extLst>
            </p:cNvPr>
            <p:cNvGrpSpPr/>
            <p:nvPr/>
          </p:nvGrpSpPr>
          <p:grpSpPr>
            <a:xfrm>
              <a:off x="4477030" y="552826"/>
              <a:ext cx="3285901" cy="2819406"/>
              <a:chOff x="4296511" y="237753"/>
              <a:chExt cx="3532996" cy="3134479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3356226-16B1-0E90-4C37-D960F131F22C}"/>
                  </a:ext>
                </a:extLst>
              </p:cNvPr>
              <p:cNvGrpSpPr/>
              <p:nvPr/>
            </p:nvGrpSpPr>
            <p:grpSpPr>
              <a:xfrm>
                <a:off x="4296511" y="237753"/>
                <a:ext cx="3532996" cy="3134479"/>
                <a:chOff x="4296511" y="237753"/>
                <a:chExt cx="3532996" cy="3134479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0F5E25EA-1497-FC36-7D39-7284041C36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5977"/>
                <a:stretch/>
              </p:blipFill>
              <p:spPr>
                <a:xfrm>
                  <a:off x="4296511" y="237753"/>
                  <a:ext cx="3532996" cy="1984953"/>
                </a:xfrm>
                <a:prstGeom prst="ellipse">
                  <a:avLst/>
                </a:prstGeom>
                <a:ln w="3175" cap="rnd">
                  <a:solidFill>
                    <a:srgbClr val="333333"/>
                  </a:solidFill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776F441D-8913-0762-7C38-122EDECBE54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7981575" flipH="1">
                  <a:off x="5306807" y="2186272"/>
                  <a:ext cx="1289906" cy="10820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AE57220-6D6E-3E83-4D5E-4EBF7C543666}"/>
                  </a:ext>
                </a:extLst>
              </p:cNvPr>
              <p:cNvSpPr/>
              <p:nvPr/>
            </p:nvSpPr>
            <p:spPr>
              <a:xfrm>
                <a:off x="5267191" y="2240842"/>
                <a:ext cx="2297147" cy="36205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66DE4B5-10FF-A64B-E4AC-FA5EA0FFFDBB}"/>
                </a:ext>
              </a:extLst>
            </p:cNvPr>
            <p:cNvSpPr/>
            <p:nvPr/>
          </p:nvSpPr>
          <p:spPr>
            <a:xfrm>
              <a:off x="5014806" y="2017054"/>
              <a:ext cx="2297147" cy="3620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 err="1">
                  <a:solidFill>
                    <a:prstClr val="black"/>
                  </a:solidFill>
                </a:rPr>
                <a:t>Mồ</a:t>
              </a:r>
              <a:r>
                <a:rPr lang="en-US" b="1" dirty="0">
                  <a:solidFill>
                    <a:prstClr val="black"/>
                  </a:solidFill>
                </a:rPr>
                <a:t> </a:t>
              </a:r>
              <a:r>
                <a:rPr lang="en-US" b="1" dirty="0" err="1">
                  <a:solidFill>
                    <a:prstClr val="black"/>
                  </a:solidFill>
                </a:rPr>
                <a:t>hôi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6596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39B4A84-6CC9-A1A3-813B-56CF556B527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7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A41ABF9-97D8-4D09-4CF3-818A43C17B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2722" y="31978"/>
            <a:ext cx="1051560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EFFA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EFFA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FFA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EFFA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FFA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>
                <a:solidFill>
                  <a:srgbClr val="EFFA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FFA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solidFill>
                  <a:srgbClr val="EFFA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FFA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EFFA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FFA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rgbClr val="EFFA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FFA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EFFA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FFA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EFFA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54441BF-CD0E-BEFC-13A0-8CCB969EAAF0}"/>
              </a:ext>
            </a:extLst>
          </p:cNvPr>
          <p:cNvGrpSpPr/>
          <p:nvPr/>
        </p:nvGrpSpPr>
        <p:grpSpPr>
          <a:xfrm>
            <a:off x="2905300" y="831131"/>
            <a:ext cx="2812007" cy="2959573"/>
            <a:chOff x="2905300" y="831131"/>
            <a:chExt cx="2812007" cy="2959573"/>
          </a:xfrm>
        </p:grpSpPr>
        <p:pic>
          <p:nvPicPr>
            <p:cNvPr id="3074" name="Picture 2" descr="Kính mát cho em bé, trẻ nhỏ - HMK Eyewear">
              <a:extLst>
                <a:ext uri="{FF2B5EF4-FFF2-40B4-BE49-F238E27FC236}">
                  <a16:creationId xmlns:a16="http://schemas.microsoft.com/office/drawing/2014/main" id="{0D0FA599-4898-F6D5-070F-A8A50A7573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0494" y="831131"/>
              <a:ext cx="2456813" cy="2456813"/>
            </a:xfrm>
            <a:prstGeom prst="round2DiagRect">
              <a:avLst>
                <a:gd name="adj1" fmla="val 16667"/>
                <a:gd name="adj2" fmla="val 0"/>
              </a:avLst>
            </a:prstGeom>
            <a:ln w="3175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5CFF127-079D-2304-36A3-6CA2A941499C}"/>
                </a:ext>
              </a:extLst>
            </p:cNvPr>
            <p:cNvSpPr/>
            <p:nvPr/>
          </p:nvSpPr>
          <p:spPr>
            <a:xfrm>
              <a:off x="2905300" y="3334725"/>
              <a:ext cx="2812007" cy="4559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US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ính</a:t>
              </a:r>
              <a:r>
                <a:rPr lang="en-US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mắt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AFE621D-F778-7F4F-5724-9845B85002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96" b="97593" l="10000" r="90000">
                        <a14:foregroundMark x1="68750" y1="91667" x2="71927" y2="91667"/>
                        <a14:foregroundMark x1="79688" y1="39259" x2="79323" y2="42407"/>
                        <a14:foregroundMark x1="66979" y1="97593" x2="71719" y2="82037"/>
                        <a14:foregroundMark x1="71719" y1="82037" x2="64115" y2="78519"/>
                        <a14:foregroundMark x1="64115" y1="78519" x2="60469" y2="80648"/>
                        <a14:foregroundMark x1="62604" y1="9167" x2="62604" y2="9167"/>
                        <a14:foregroundMark x1="39479" y1="7222" x2="39479" y2="7222"/>
                        <a14:foregroundMark x1="30990" y1="70278" x2="30990" y2="70278"/>
                        <a14:foregroundMark x1="31354" y1="10741" x2="31354" y2="10741"/>
                        <a14:foregroundMark x1="45313" y1="3796" x2="45313" y2="3796"/>
                        <a14:foregroundMark x1="71250" y1="10093" x2="71250" y2="10093"/>
                        <a14:foregroundMark x1="78646" y1="10741" x2="78646" y2="10741"/>
                        <a14:foregroundMark x1="45990" y1="91019" x2="45990" y2="91019"/>
                        <a14:foregroundMark x1="42813" y1="37037" x2="42813" y2="37037"/>
                        <a14:foregroundMark x1="61354" y1="36389" x2="61354" y2="36389"/>
                        <a14:foregroundMark x1="62031" y1="37407" x2="62031" y2="37407"/>
                        <a14:foregroundMark x1="62396" y1="33889" x2="58542" y2="399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506" y="-7082"/>
            <a:ext cx="1349458" cy="759070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CA67B5A-936D-2453-4FAC-D6A72023169B}"/>
              </a:ext>
            </a:extLst>
          </p:cNvPr>
          <p:cNvGrpSpPr/>
          <p:nvPr/>
        </p:nvGrpSpPr>
        <p:grpSpPr>
          <a:xfrm>
            <a:off x="32646" y="908745"/>
            <a:ext cx="2812007" cy="2857174"/>
            <a:chOff x="32646" y="908745"/>
            <a:chExt cx="2812007" cy="285717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4DA3E9B-FE7E-49C9-5526-A1532FD89DED}"/>
                </a:ext>
              </a:extLst>
            </p:cNvPr>
            <p:cNvSpPr/>
            <p:nvPr/>
          </p:nvSpPr>
          <p:spPr>
            <a:xfrm>
              <a:off x="32646" y="3309940"/>
              <a:ext cx="2812007" cy="4559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chống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721C74A-D65A-92B0-8E6D-388A9052E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4971" y="908745"/>
              <a:ext cx="2481918" cy="232455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8F197E3-6B7F-9455-FB06-144292F9E9BE}"/>
              </a:ext>
            </a:extLst>
          </p:cNvPr>
          <p:cNvGrpSpPr/>
          <p:nvPr/>
        </p:nvGrpSpPr>
        <p:grpSpPr>
          <a:xfrm>
            <a:off x="821035" y="3883594"/>
            <a:ext cx="2812007" cy="2987308"/>
            <a:chOff x="821035" y="3883594"/>
            <a:chExt cx="2812007" cy="298730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D661650-9279-B5BE-55ED-6AE067968182}"/>
                </a:ext>
              </a:extLst>
            </p:cNvPr>
            <p:cNvSpPr/>
            <p:nvPr/>
          </p:nvSpPr>
          <p:spPr>
            <a:xfrm>
              <a:off x="821035" y="6414923"/>
              <a:ext cx="2812007" cy="4559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Khẩu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0EC03AF-74DE-4507-7344-46F11D852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8041" r="18332"/>
            <a:stretch/>
          </p:blipFill>
          <p:spPr>
            <a:xfrm>
              <a:off x="986078" y="3883594"/>
              <a:ext cx="2481919" cy="2531329"/>
            </a:xfrm>
            <a:prstGeom prst="round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8B07CFA-C9E4-CC0A-8789-09B6B11D1CC1}"/>
              </a:ext>
            </a:extLst>
          </p:cNvPr>
          <p:cNvGrpSpPr/>
          <p:nvPr/>
        </p:nvGrpSpPr>
        <p:grpSpPr>
          <a:xfrm>
            <a:off x="6065359" y="718890"/>
            <a:ext cx="2825677" cy="3081339"/>
            <a:chOff x="6065359" y="718890"/>
            <a:chExt cx="2825677" cy="30813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AB05CA0-C15F-32F8-61CA-AF206143A9B9}"/>
                </a:ext>
              </a:extLst>
            </p:cNvPr>
            <p:cNvSpPr/>
            <p:nvPr/>
          </p:nvSpPr>
          <p:spPr>
            <a:xfrm>
              <a:off x="6065359" y="3345200"/>
              <a:ext cx="2825677" cy="4550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ũ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F8B0108-8769-A2D8-E08F-1CA3A87D3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83544" y="718890"/>
              <a:ext cx="2678704" cy="2678704"/>
            </a:xfrm>
            <a:prstGeom prst="round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F121F7A-F925-927B-ACBE-DBB19850DA82}"/>
              </a:ext>
            </a:extLst>
          </p:cNvPr>
          <p:cNvGrpSpPr/>
          <p:nvPr/>
        </p:nvGrpSpPr>
        <p:grpSpPr>
          <a:xfrm>
            <a:off x="9087434" y="830747"/>
            <a:ext cx="2812007" cy="2905309"/>
            <a:chOff x="9087434" y="830747"/>
            <a:chExt cx="2812007" cy="290530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5121A4A-1074-0E57-A639-BD17AF91D555}"/>
                </a:ext>
              </a:extLst>
            </p:cNvPr>
            <p:cNvSpPr/>
            <p:nvPr/>
          </p:nvSpPr>
          <p:spPr>
            <a:xfrm>
              <a:off x="9087434" y="3280077"/>
              <a:ext cx="2812007" cy="4559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uống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3EFCBB5-7D39-352A-BF00-24C73118D8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4000" t="3333" r="32201"/>
            <a:stretch/>
          </p:blipFill>
          <p:spPr>
            <a:xfrm>
              <a:off x="9403460" y="830747"/>
              <a:ext cx="2040441" cy="2503978"/>
            </a:xfrm>
            <a:prstGeom prst="round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A527CCA-EBF5-0D71-4B85-096B2A21A24C}"/>
              </a:ext>
            </a:extLst>
          </p:cNvPr>
          <p:cNvGrpSpPr/>
          <p:nvPr/>
        </p:nvGrpSpPr>
        <p:grpSpPr>
          <a:xfrm>
            <a:off x="5051288" y="3898622"/>
            <a:ext cx="2877731" cy="2987878"/>
            <a:chOff x="5051288" y="3898622"/>
            <a:chExt cx="2877731" cy="298787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291EDA1-52DA-9D5F-5DBF-8801ED7CD6D1}"/>
                </a:ext>
              </a:extLst>
            </p:cNvPr>
            <p:cNvSpPr/>
            <p:nvPr/>
          </p:nvSpPr>
          <p:spPr>
            <a:xfrm>
              <a:off x="5051288" y="6430521"/>
              <a:ext cx="2677707" cy="4559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961381D1-2160-45BE-577E-BC7F50B2F0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1288" y="3898622"/>
              <a:ext cx="2877731" cy="250339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32CAE29-B60B-1156-42C2-0102A658BE58}"/>
              </a:ext>
            </a:extLst>
          </p:cNvPr>
          <p:cNvGrpSpPr/>
          <p:nvPr/>
        </p:nvGrpSpPr>
        <p:grpSpPr>
          <a:xfrm>
            <a:off x="9140462" y="3825173"/>
            <a:ext cx="2566439" cy="3088743"/>
            <a:chOff x="9140462" y="3825173"/>
            <a:chExt cx="2566439" cy="308874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EF651A0-80A2-0F8B-36A1-DA0A5D7B6925}"/>
                </a:ext>
              </a:extLst>
            </p:cNvPr>
            <p:cNvSpPr/>
            <p:nvPr/>
          </p:nvSpPr>
          <p:spPr>
            <a:xfrm>
              <a:off x="9140462" y="6457937"/>
              <a:ext cx="2566439" cy="4559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Kem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chống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BA28A57-C88B-ED6A-697C-71617660B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322739" y="3825173"/>
              <a:ext cx="2121162" cy="2576847"/>
            </a:xfrm>
            <a:prstGeom prst="flowChartAlternateProcess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6396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F204D6-DAD7-45B8-80A5-872D5357D4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53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baby">
            <a:hlinkClick r:id="" action="ppaction://media"/>
            <a:extLst>
              <a:ext uri="{FF2B5EF4-FFF2-40B4-BE49-F238E27FC236}">
                <a16:creationId xmlns:a16="http://schemas.microsoft.com/office/drawing/2014/main" id="{485E5BC3-F58B-4C0D-B11F-0FB3A6DE16AA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0194" y="62484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1193385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>
            <a:extLst>
              <a:ext uri="{FF2B5EF4-FFF2-40B4-BE49-F238E27FC236}">
                <a16:creationId xmlns:a16="http://schemas.microsoft.com/office/drawing/2014/main" id="{7E332532-004F-A973-ED1D-B4E27B263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4" r="15881"/>
          <a:stretch>
            <a:fillRect/>
          </a:stretch>
        </p:blipFill>
        <p:spPr bwMode="auto">
          <a:xfrm>
            <a:off x="-76200" y="0"/>
            <a:ext cx="12268200" cy="6858000"/>
          </a:xfrm>
          <a:prstGeom prst="rect">
            <a:avLst/>
          </a:prstGeom>
          <a:blipFill>
            <a:blip r:embed="rId4"/>
            <a:stretch>
              <a:fillRect l="10304" t="9669" r="11063" b="8215"/>
            </a:stretch>
          </a:blipFill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45D71F-6DC9-734A-DC91-7F366A7A50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92315" l="5000" r="94219">
                        <a14:foregroundMark x1="7292" y1="12407" x2="9792" y2="37685"/>
                        <a14:foregroundMark x1="9792" y1="37685" x2="10208" y2="39259"/>
                        <a14:foregroundMark x1="5052" y1="9259" x2="6198" y2="16759"/>
                        <a14:foregroundMark x1="88958" y1="22593" x2="94219" y2="35648"/>
                        <a14:foregroundMark x1="94219" y1="35648" x2="88750" y2="66574"/>
                        <a14:foregroundMark x1="89948" y1="30278" x2="85208" y2="29815"/>
                        <a14:foregroundMark x1="11042" y1="16481" x2="84219" y2="27500"/>
                        <a14:foregroundMark x1="84219" y1="29259" x2="21563" y2="17963"/>
                        <a14:foregroundMark x1="10938" y1="22593" x2="19583" y2="80093"/>
                        <a14:foregroundMark x1="19583" y1="80093" x2="19583" y2="80093"/>
                        <a14:foregroundMark x1="18333" y1="91296" x2="24531" y2="90185"/>
                        <a14:foregroundMark x1="24531" y1="90185" x2="24531" y2="90185"/>
                        <a14:foregroundMark x1="16563" y1="89722" x2="18333" y2="92315"/>
                        <a14:foregroundMark x1="16146" y1="88704" x2="17500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24496" y="-2237341"/>
            <a:ext cx="17373454" cy="113326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04086D-4784-12F1-09E3-47BDCCADB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523" y="796500"/>
            <a:ext cx="12192000" cy="6953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bé làm gì để </a:t>
            </a:r>
            <a:r>
              <a:rPr lang="en-US" sz="28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bị lạc?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9E791BA-2ED0-485F-832E-E970E238A672}"/>
              </a:ext>
            </a:extLst>
          </p:cNvPr>
          <p:cNvGrpSpPr>
            <a:grpSpLocks/>
          </p:cNvGrpSpPr>
          <p:nvPr/>
        </p:nvGrpSpPr>
        <p:grpSpPr bwMode="auto">
          <a:xfrm>
            <a:off x="867815" y="2207569"/>
            <a:ext cx="3811371" cy="3239362"/>
            <a:chOff x="-5108556" y="3864585"/>
            <a:chExt cx="5353876" cy="4385894"/>
          </a:xfrm>
        </p:grpSpPr>
        <p:sp>
          <p:nvSpPr>
            <p:cNvPr id="28691" name="TextBox 13">
              <a:extLst>
                <a:ext uri="{FF2B5EF4-FFF2-40B4-BE49-F238E27FC236}">
                  <a16:creationId xmlns:a16="http://schemas.microsoft.com/office/drawing/2014/main" id="{BCBE4414-52D7-8E06-D600-4CCAC92144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108556" y="7625413"/>
              <a:ext cx="5353876" cy="625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alt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Chạy</a:t>
              </a:r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lung tung  </a:t>
              </a: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9903EFA-E73F-4481-E8DF-53335DA325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6" r="24862"/>
            <a:stretch/>
          </p:blipFill>
          <p:spPr bwMode="auto">
            <a:xfrm>
              <a:off x="-4800211" y="3864585"/>
              <a:ext cx="4319428" cy="3665770"/>
            </a:xfrm>
            <a:prstGeom prst="ellipse">
              <a:avLst/>
            </a:prstGeom>
            <a:ln w="57150">
              <a:solidFill>
                <a:schemeClr val="tx1"/>
              </a:solidFill>
            </a:ln>
            <a:effectLst>
              <a:softEdge rad="112500"/>
            </a:effec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81E64DB-C18D-BA5F-BAF4-7265CE071210}"/>
              </a:ext>
            </a:extLst>
          </p:cNvPr>
          <p:cNvGrpSpPr>
            <a:grpSpLocks/>
          </p:cNvGrpSpPr>
          <p:nvPr/>
        </p:nvGrpSpPr>
        <p:grpSpPr bwMode="auto">
          <a:xfrm>
            <a:off x="4695971" y="2045403"/>
            <a:ext cx="3235232" cy="3476321"/>
            <a:chOff x="2982054" y="4445035"/>
            <a:chExt cx="4744192" cy="2503619"/>
          </a:xfrm>
        </p:grpSpPr>
        <p:sp>
          <p:nvSpPr>
            <p:cNvPr id="28689" name="TextBox 21">
              <a:extLst>
                <a:ext uri="{FF2B5EF4-FFF2-40B4-BE49-F238E27FC236}">
                  <a16:creationId xmlns:a16="http://schemas.microsoft.com/office/drawing/2014/main" id="{FD50E754-651F-6344-AA25-B21E3EBAF2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98638" y="6534558"/>
              <a:ext cx="4111022" cy="414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alt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endPara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endPara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CCAF945-4600-870E-9F78-401921A06F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71" t="5094" r="-2469" b="-14387"/>
            <a:stretch/>
          </p:blipFill>
          <p:spPr>
            <a:xfrm>
              <a:off x="2982054" y="4445035"/>
              <a:ext cx="4744192" cy="2031553"/>
            </a:xfrm>
            <a:prstGeom prst="ellipse">
              <a:avLst/>
            </a:prstGeom>
            <a:ln w="57150">
              <a:solidFill>
                <a:schemeClr val="tx1"/>
              </a:solidFill>
            </a:ln>
            <a:effectLst>
              <a:softEdge rad="112500"/>
            </a:effec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C2C56B8-E6D1-2772-C969-99F107E0E0BD}"/>
              </a:ext>
            </a:extLst>
          </p:cNvPr>
          <p:cNvGrpSpPr>
            <a:grpSpLocks/>
          </p:cNvGrpSpPr>
          <p:nvPr/>
        </p:nvGrpSpPr>
        <p:grpSpPr bwMode="auto">
          <a:xfrm>
            <a:off x="7981296" y="2564420"/>
            <a:ext cx="3657867" cy="3214495"/>
            <a:chOff x="6932104" y="4505579"/>
            <a:chExt cx="5519688" cy="2228761"/>
          </a:xfrm>
        </p:grpSpPr>
        <p:sp>
          <p:nvSpPr>
            <p:cNvPr id="28687" name="TextBox 22">
              <a:extLst>
                <a:ext uri="{FF2B5EF4-FFF2-40B4-BE49-F238E27FC236}">
                  <a16:creationId xmlns:a16="http://schemas.microsoft.com/office/drawing/2014/main" id="{0AFF2E23-ADCA-A65F-10FF-8C5DB4B086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32104" y="6414246"/>
              <a:ext cx="5519688" cy="320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alt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endPara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A3218A6C-274C-5CE2-8B46-EC32C39416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18" r="9418"/>
            <a:stretch/>
          </p:blipFill>
          <p:spPr bwMode="auto">
            <a:xfrm>
              <a:off x="7379748" y="4505579"/>
              <a:ext cx="4624399" cy="1849247"/>
            </a:xfrm>
            <a:prstGeom prst="ellipse">
              <a:avLst/>
            </a:prstGeom>
            <a:ln w="57150">
              <a:solidFill>
                <a:schemeClr val="tx1"/>
              </a:solidFill>
            </a:ln>
            <a:effectLst>
              <a:softEdge rad="112500"/>
            </a:effec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576097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6">
            <a:extLst>
              <a:ext uri="{FF2B5EF4-FFF2-40B4-BE49-F238E27FC236}">
                <a16:creationId xmlns:a16="http://schemas.microsoft.com/office/drawing/2014/main" id="{804E0B38-F658-4986-4D4F-3D808880F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4" r="15881"/>
          <a:stretch>
            <a:fillRect/>
          </a:stretch>
        </p:blipFill>
        <p:spPr bwMode="auto">
          <a:xfrm>
            <a:off x="10606" y="0"/>
            <a:ext cx="1226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377540-0C61-C6C1-B27F-155CF46D6C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92315" l="5000" r="94219">
                        <a14:foregroundMark x1="7292" y1="12407" x2="9792" y2="37685"/>
                        <a14:foregroundMark x1="9792" y1="37685" x2="10208" y2="39259"/>
                        <a14:foregroundMark x1="5052" y1="9259" x2="6198" y2="16759"/>
                        <a14:foregroundMark x1="88958" y1="22593" x2="94219" y2="35648"/>
                        <a14:foregroundMark x1="94219" y1="35648" x2="88750" y2="66574"/>
                        <a14:foregroundMark x1="89948" y1="30278" x2="85208" y2="29815"/>
                        <a14:foregroundMark x1="11042" y1="16481" x2="84219" y2="27500"/>
                        <a14:foregroundMark x1="84219" y1="29259" x2="21563" y2="17963"/>
                        <a14:foregroundMark x1="10938" y1="22593" x2="19583" y2="80093"/>
                        <a14:foregroundMark x1="19583" y1="80093" x2="19583" y2="80093"/>
                        <a14:foregroundMark x1="18333" y1="91296" x2="24531" y2="90185"/>
                        <a14:foregroundMark x1="24531" y1="90185" x2="24531" y2="90185"/>
                        <a14:foregroundMark x1="16563" y1="89722" x2="18333" y2="92315"/>
                        <a14:foregroundMark x1="16146" y1="88704" x2="17500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13396" y="-2046841"/>
            <a:ext cx="17373454" cy="113326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16A4BD-E5A2-0449-D71D-4B6FD37DBA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756" y="1142093"/>
            <a:ext cx="11379200" cy="40324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hỏi số 1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yeah.m4a">
            <a:hlinkClick r:id="" action="ppaction://media"/>
            <a:extLst>
              <a:ext uri="{FF2B5EF4-FFF2-40B4-BE49-F238E27FC236}">
                <a16:creationId xmlns:a16="http://schemas.microsoft.com/office/drawing/2014/main" id="{0A4E92F9-68BA-B634-3665-F73FC9C2AC0F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6391275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992F800-E318-760D-135D-0D694AA8A257}"/>
              </a:ext>
            </a:extLst>
          </p:cNvPr>
          <p:cNvGrpSpPr>
            <a:grpSpLocks/>
          </p:cNvGrpSpPr>
          <p:nvPr/>
        </p:nvGrpSpPr>
        <p:grpSpPr bwMode="auto">
          <a:xfrm>
            <a:off x="787283" y="2878761"/>
            <a:ext cx="7499717" cy="1919436"/>
            <a:chOff x="1314034" y="4280337"/>
            <a:chExt cx="8555680" cy="1506183"/>
          </a:xfrm>
        </p:grpSpPr>
        <p:sp>
          <p:nvSpPr>
            <p:cNvPr id="29715" name="TextBox 21">
              <a:extLst>
                <a:ext uri="{FF2B5EF4-FFF2-40B4-BE49-F238E27FC236}">
                  <a16:creationId xmlns:a16="http://schemas.microsoft.com/office/drawing/2014/main" id="{063C23AC-C29A-54FD-768A-997E932FE9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4034" y="4861595"/>
              <a:ext cx="5959643" cy="410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altLang="en-US" sz="2800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altLang="en-US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altLang="en-US" sz="2800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gần</a:t>
              </a:r>
              <a:r>
                <a:rPr lang="en-US" altLang="en-US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mép</a:t>
              </a:r>
              <a:r>
                <a:rPr lang="en-US" altLang="en-US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altLang="en-US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8374" name="Picture 6" descr="PHÒNG TRÁNH ĐUỐI NƯỚC CHO HỌC SINH TRONG MÙA MƯA LŨ">
              <a:extLst>
                <a:ext uri="{FF2B5EF4-FFF2-40B4-BE49-F238E27FC236}">
                  <a16:creationId xmlns:a16="http://schemas.microsoft.com/office/drawing/2014/main" id="{34D62A5F-218E-AEBE-3C75-302625E4AF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/>
            <a:srcRect b="50000"/>
            <a:stretch/>
          </p:blipFill>
          <p:spPr bwMode="auto">
            <a:xfrm>
              <a:off x="6799968" y="4280337"/>
              <a:ext cx="3069746" cy="1506183"/>
            </a:xfrm>
            <a:prstGeom prst="ellipse">
              <a:avLst/>
            </a:prstGeom>
            <a:ln w="57150">
              <a:solidFill>
                <a:schemeClr val="tx1"/>
              </a:solidFill>
            </a:ln>
            <a:effectLst>
              <a:softEdge rad="112500"/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A0EBA85-C036-BA18-541F-7BEC3427ECB8}"/>
              </a:ext>
            </a:extLst>
          </p:cNvPr>
          <p:cNvGrpSpPr>
            <a:grpSpLocks/>
          </p:cNvGrpSpPr>
          <p:nvPr/>
        </p:nvGrpSpPr>
        <p:grpSpPr bwMode="auto">
          <a:xfrm>
            <a:off x="1389193" y="1468555"/>
            <a:ext cx="10494622" cy="2253864"/>
            <a:chOff x="-616838" y="5440422"/>
            <a:chExt cx="8057705" cy="1230339"/>
          </a:xfrm>
        </p:grpSpPr>
        <p:sp>
          <p:nvSpPr>
            <p:cNvPr id="29713" name="TextBox 13">
              <a:extLst>
                <a:ext uri="{FF2B5EF4-FFF2-40B4-BE49-F238E27FC236}">
                  <a16:creationId xmlns:a16="http://schemas.microsoft.com/office/drawing/2014/main" id="{05C51732-B38C-7441-8D64-0C9FB67DF6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616838" y="5774326"/>
              <a:ext cx="5396665" cy="28561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altLang="en-US" sz="2800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altLang="en-US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altLang="en-US" sz="2800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khu</a:t>
              </a:r>
              <a:r>
                <a:rPr lang="en-US" altLang="en-US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vực</a:t>
              </a:r>
              <a:r>
                <a:rPr lang="en-US" altLang="en-US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altLang="en-US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altLang="en-US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altLang="en-US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endPara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8376" name="Picture 8" descr="RITMO Y MOVIMIENTO :: expresion corporal">
              <a:extLst>
                <a:ext uri="{FF2B5EF4-FFF2-40B4-BE49-F238E27FC236}">
                  <a16:creationId xmlns:a16="http://schemas.microsoft.com/office/drawing/2014/main" id="{1770CABE-6A6E-5D75-939A-659F072E69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592182" y="5440422"/>
              <a:ext cx="2848685" cy="1230339"/>
            </a:xfrm>
            <a:prstGeom prst="ellipse">
              <a:avLst/>
            </a:prstGeom>
            <a:ln w="57150">
              <a:solidFill>
                <a:schemeClr val="tx1"/>
              </a:solidFill>
            </a:ln>
            <a:effectLst>
              <a:softEdge rad="112500"/>
            </a:effec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1F87CB6-81B1-4268-476A-56D459E9DFD5}"/>
              </a:ext>
            </a:extLst>
          </p:cNvPr>
          <p:cNvGrpSpPr>
            <a:grpSpLocks/>
          </p:cNvGrpSpPr>
          <p:nvPr/>
        </p:nvGrpSpPr>
        <p:grpSpPr bwMode="auto">
          <a:xfrm>
            <a:off x="2789566" y="4387630"/>
            <a:ext cx="7507831" cy="2072174"/>
            <a:chOff x="6466578" y="4397116"/>
            <a:chExt cx="8952611" cy="2156424"/>
          </a:xfrm>
        </p:grpSpPr>
        <p:sp>
          <p:nvSpPr>
            <p:cNvPr id="29711" name="TextBox 22">
              <a:extLst>
                <a:ext uri="{FF2B5EF4-FFF2-40B4-BE49-F238E27FC236}">
                  <a16:creationId xmlns:a16="http://schemas.microsoft.com/office/drawing/2014/main" id="{F0328835-E811-C199-F88F-029F14DFD7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66578" y="5270117"/>
              <a:ext cx="5556789" cy="544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altLang="en-US" sz="2800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altLang="en-US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lang="en-US" altLang="en-US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bụi</a:t>
              </a:r>
              <a:r>
                <a:rPr lang="en-US" altLang="en-US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altLang="en-US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rậm</a:t>
              </a:r>
              <a:r>
                <a:rPr lang="en-US" altLang="en-US" sz="28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rạp</a:t>
              </a:r>
              <a:endPara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8378" name="Picture 10" descr="Bụi dung miễn Phí Clip nghệ thuật - bụi cây xanh. png tải về - Miễn phí  trong suốt Nhà Máy png Tải về.">
              <a:extLst>
                <a:ext uri="{FF2B5EF4-FFF2-40B4-BE49-F238E27FC236}">
                  <a16:creationId xmlns:a16="http://schemas.microsoft.com/office/drawing/2014/main" id="{7469FDEB-1881-ADD5-084B-5EBBC181B5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2210499" y="4397116"/>
              <a:ext cx="3208690" cy="2156424"/>
            </a:xfrm>
            <a:prstGeom prst="ellipse">
              <a:avLst/>
            </a:prstGeom>
            <a:ln w="57150">
              <a:solidFill>
                <a:schemeClr val="tx1"/>
              </a:solidFill>
            </a:ln>
            <a:effectLst>
              <a:softEdge rad="112500"/>
            </a:effectLst>
          </p:spPr>
        </p:pic>
      </p:grpSp>
      <p:pic>
        <p:nvPicPr>
          <p:cNvPr id="3" name="YEAH">
            <a:hlinkClick r:id="" action="ppaction://media"/>
            <a:extLst>
              <a:ext uri="{FF2B5EF4-FFF2-40B4-BE49-F238E27FC236}">
                <a16:creationId xmlns:a16="http://schemas.microsoft.com/office/drawing/2014/main" id="{C2169C06-D365-61AD-DE71-B66154F35B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844" y="5458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532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5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6">
            <a:extLst>
              <a:ext uri="{FF2B5EF4-FFF2-40B4-BE49-F238E27FC236}">
                <a16:creationId xmlns:a16="http://schemas.microsoft.com/office/drawing/2014/main" id="{EBECCE27-2BFD-4A5C-FF4B-A434295BB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4" r="15881"/>
          <a:stretch>
            <a:fillRect/>
          </a:stretch>
        </p:blipFill>
        <p:spPr bwMode="auto">
          <a:xfrm>
            <a:off x="-38100" y="-26987"/>
            <a:ext cx="1226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C06C74-CCDC-9B76-7A0E-8F94E6383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67" b="92315" l="5000" r="94219">
                        <a14:foregroundMark x1="7292" y1="12407" x2="9792" y2="37685"/>
                        <a14:foregroundMark x1="9792" y1="37685" x2="10208" y2="39259"/>
                        <a14:foregroundMark x1="5052" y1="9259" x2="6198" y2="16759"/>
                        <a14:foregroundMark x1="88958" y1="22593" x2="94219" y2="35648"/>
                        <a14:foregroundMark x1="94219" y1="35648" x2="88750" y2="66574"/>
                        <a14:foregroundMark x1="89948" y1="30278" x2="85208" y2="29815"/>
                        <a14:foregroundMark x1="11042" y1="16481" x2="84219" y2="27500"/>
                        <a14:foregroundMark x1="84219" y1="29259" x2="21563" y2="17963"/>
                        <a14:foregroundMark x1="10938" y1="22593" x2="19583" y2="80093"/>
                        <a14:foregroundMark x1="19583" y1="80093" x2="19583" y2="80093"/>
                        <a14:foregroundMark x1="18333" y1="91296" x2="24531" y2="90185"/>
                        <a14:foregroundMark x1="24531" y1="90185" x2="24531" y2="90185"/>
                        <a14:foregroundMark x1="16563" y1="89722" x2="18333" y2="92315"/>
                        <a14:foregroundMark x1="16146" y1="88704" x2="17500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9056" y="-2288968"/>
            <a:ext cx="17373454" cy="113326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FCEB4B-E965-62B5-9DEF-BC8ECC1B39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417" y="730980"/>
            <a:ext cx="12192000" cy="6953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hỏi số 2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tham quan ở </a:t>
            </a:r>
            <a:r>
              <a:rPr lang="en-US" sz="28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nuôi các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gì?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5CE8C23-2C3D-DDA3-FAB1-0B1012ABF90D}"/>
              </a:ext>
            </a:extLst>
          </p:cNvPr>
          <p:cNvGrpSpPr>
            <a:grpSpLocks/>
          </p:cNvGrpSpPr>
          <p:nvPr/>
        </p:nvGrpSpPr>
        <p:grpSpPr bwMode="auto">
          <a:xfrm>
            <a:off x="2351575" y="2080223"/>
            <a:ext cx="3145326" cy="3276323"/>
            <a:chOff x="3646410" y="3219405"/>
            <a:chExt cx="4111023" cy="3637783"/>
          </a:xfrm>
        </p:grpSpPr>
        <p:sp>
          <p:nvSpPr>
            <p:cNvPr id="32785" name="TextBox 21">
              <a:extLst>
                <a:ext uri="{FF2B5EF4-FFF2-40B4-BE49-F238E27FC236}">
                  <a16:creationId xmlns:a16="http://schemas.microsoft.com/office/drawing/2014/main" id="{2F7987F3-F903-3A5F-E1DB-748F1D2348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6410" y="6341213"/>
              <a:ext cx="4111023" cy="515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alt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Trêu</a:t>
              </a:r>
              <a:r>
                <a:rPr lang="en-US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chọc</a:t>
              </a:r>
              <a:r>
                <a:rPr lang="en-US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alt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9334" name="Picture 6" descr="Cậu Bé Trêu Chọc Chú Chó Nhỏ Hình minh họa Sẵn có - Tải xuống Hình ảnh Ngay  bây giờ - Trêu chọc, Chó, Trẻ em - Tuổi - iStock">
              <a:extLst>
                <a:ext uri="{FF2B5EF4-FFF2-40B4-BE49-F238E27FC236}">
                  <a16:creationId xmlns:a16="http://schemas.microsoft.com/office/drawing/2014/main" id="{7FAD4691-F2AB-E69A-EB3D-D85EADF3DE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71688" y="3219405"/>
              <a:ext cx="3660466" cy="2819414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EE6EB50-2392-DAF9-9FB1-4692DD92FEDE}"/>
              </a:ext>
            </a:extLst>
          </p:cNvPr>
          <p:cNvGrpSpPr/>
          <p:nvPr/>
        </p:nvGrpSpPr>
        <p:grpSpPr>
          <a:xfrm>
            <a:off x="5874583" y="1974521"/>
            <a:ext cx="4405172" cy="3351926"/>
            <a:chOff x="3911591" y="2090510"/>
            <a:chExt cx="4111625" cy="2860274"/>
          </a:xfrm>
        </p:grpSpPr>
        <p:sp>
          <p:nvSpPr>
            <p:cNvPr id="32787" name="TextBox 13">
              <a:extLst>
                <a:ext uri="{FF2B5EF4-FFF2-40B4-BE49-F238E27FC236}">
                  <a16:creationId xmlns:a16="http://schemas.microsoft.com/office/drawing/2014/main" id="{1493FE93-AF67-BFE8-B4E5-AEFACEF5CF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1591" y="4550674"/>
              <a:ext cx="411162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alt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khoảng</a:t>
              </a:r>
              <a:r>
                <a:rPr lang="en-US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 </a:t>
              </a:r>
              <a:r>
                <a:rPr lang="en-US" alt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toàn</a:t>
              </a:r>
              <a:endPara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A0B416F-DE48-1F87-DFFA-8543437EB5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1837"/>
            <a:stretch/>
          </p:blipFill>
          <p:spPr bwMode="auto">
            <a:xfrm>
              <a:off x="4435523" y="2090510"/>
              <a:ext cx="3029803" cy="2225673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0447783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25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.8|2.1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2484</TotalTime>
  <Words>211</Words>
  <Application>Microsoft Office PowerPoint</Application>
  <PresentationFormat>Widescreen</PresentationFormat>
  <Paragraphs>37</Paragraphs>
  <Slides>11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ITC Avant Garde Std Bk</vt:lpstr>
      <vt:lpstr>Times New Roman</vt:lpstr>
      <vt:lpstr>UVN Sang Song Nang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Đồ dùng chống nắng bảo vệ cơ thể </vt:lpstr>
      <vt:lpstr>PowerPoint Presentation</vt:lpstr>
      <vt:lpstr>Khi đến nơi thăm quan, bé làm gì để không bị lạc?</vt:lpstr>
      <vt:lpstr>Câu hỏi số 1: Bé chơi ở chỗ nào sẽ an toàn?</vt:lpstr>
      <vt:lpstr>Câu hỏi số 2: Khi tham quan ở khu nuôi các con vật, bé nên làm gì?</vt:lpstr>
      <vt:lpstr>Câu hỏi số 3: Quy định khi tham gia khu vui chơi chèo thuyền?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PLC</dc:creator>
  <cp:lastModifiedBy>Đinh</cp:lastModifiedBy>
  <cp:revision>55</cp:revision>
  <dcterms:created xsi:type="dcterms:W3CDTF">2023-10-31T13:33:57Z</dcterms:created>
  <dcterms:modified xsi:type="dcterms:W3CDTF">2024-08-22T09:32:22Z</dcterms:modified>
</cp:coreProperties>
</file>