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oto Serif Bold" panose="02020800060500020200" pitchFamily="18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4458" y="1028700"/>
            <a:ext cx="16230600" cy="8229600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011251" y="6097821"/>
            <a:ext cx="12265497" cy="4461575"/>
          </a:xfrm>
          <a:custGeom>
            <a:avLst/>
            <a:gdLst/>
            <a:ahLst/>
            <a:cxnLst/>
            <a:rect l="l" t="t" r="r" b="b"/>
            <a:pathLst>
              <a:path w="12265497" h="4461575">
                <a:moveTo>
                  <a:pt x="0" y="0"/>
                </a:moveTo>
                <a:lnTo>
                  <a:pt x="12265498" y="0"/>
                </a:lnTo>
                <a:lnTo>
                  <a:pt x="12265498" y="4461575"/>
                </a:lnTo>
                <a:lnTo>
                  <a:pt x="0" y="4461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403967">
            <a:off x="1416969" y="5580615"/>
            <a:ext cx="1289753" cy="1800703"/>
          </a:xfrm>
          <a:custGeom>
            <a:avLst/>
            <a:gdLst/>
            <a:ahLst/>
            <a:cxnLst/>
            <a:rect l="l" t="t" r="r" b="b"/>
            <a:pathLst>
              <a:path w="1289753" h="1800703">
                <a:moveTo>
                  <a:pt x="0" y="0"/>
                </a:moveTo>
                <a:lnTo>
                  <a:pt x="1289753" y="0"/>
                </a:lnTo>
                <a:lnTo>
                  <a:pt x="1289753" y="1800703"/>
                </a:lnTo>
                <a:lnTo>
                  <a:pt x="0" y="180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71337">
            <a:off x="15230516" y="1708781"/>
            <a:ext cx="1289753" cy="1800703"/>
          </a:xfrm>
          <a:custGeom>
            <a:avLst/>
            <a:gdLst/>
            <a:ahLst/>
            <a:cxnLst/>
            <a:rect l="l" t="t" r="r" b="b"/>
            <a:pathLst>
              <a:path w="1289753" h="1800703">
                <a:moveTo>
                  <a:pt x="0" y="0"/>
                </a:moveTo>
                <a:lnTo>
                  <a:pt x="1289753" y="0"/>
                </a:lnTo>
                <a:lnTo>
                  <a:pt x="1289753" y="1800703"/>
                </a:lnTo>
                <a:lnTo>
                  <a:pt x="0" y="180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17954" y="2099157"/>
            <a:ext cx="12958795" cy="111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5"/>
              </a:lnSpc>
            </a:pPr>
            <a:r>
              <a:rPr lang="en-US" sz="6547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MONTESSORI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19400" y="3992004"/>
            <a:ext cx="14114103" cy="75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7"/>
              </a:lnSpc>
            </a:pPr>
            <a:r>
              <a:rPr lang="en-US" sz="6406" spc="-224" dirty="0" err="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Cách</a:t>
            </a:r>
            <a:r>
              <a:rPr lang="en-US" sz="6406" spc="-224" dirty="0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6406" spc="-224" dirty="0" err="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điều</a:t>
            </a:r>
            <a:r>
              <a:rPr lang="en-US" sz="6406" spc="-224" dirty="0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6406" spc="-224" dirty="0" err="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khiển</a:t>
            </a:r>
            <a:r>
              <a:rPr lang="en-US" sz="6406" spc="-224" dirty="0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6406" spc="-224" dirty="0" err="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đô</a:t>
            </a:r>
            <a:r>
              <a:rPr lang="en-US" sz="6406" spc="-224" dirty="0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6406" spc="-224" dirty="0" err="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vật</a:t>
            </a:r>
            <a:r>
              <a:rPr lang="en-US" sz="6406" spc="-224" dirty="0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6406" spc="-224" dirty="0" err="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nguy</a:t>
            </a:r>
            <a:r>
              <a:rPr lang="en-US" sz="6406" spc="-224" dirty="0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6406" spc="-224" dirty="0" err="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hiểm</a:t>
            </a:r>
            <a:endParaRPr lang="en-US" sz="6406" spc="-224" dirty="0">
              <a:solidFill>
                <a:srgbClr val="393839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87641" y="8083043"/>
            <a:ext cx="2012167" cy="853401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1634798" y="1508933"/>
            <a:ext cx="2012167" cy="85340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102031" y="2933121"/>
            <a:ext cx="7300333" cy="4885185"/>
          </a:xfrm>
          <a:custGeom>
            <a:avLst/>
            <a:gdLst/>
            <a:ahLst/>
            <a:cxnLst/>
            <a:rect l="l" t="t" r="r" b="b"/>
            <a:pathLst>
              <a:path w="7300333" h="4885185">
                <a:moveTo>
                  <a:pt x="0" y="0"/>
                </a:moveTo>
                <a:lnTo>
                  <a:pt x="7300333" y="0"/>
                </a:lnTo>
                <a:lnTo>
                  <a:pt x="7300333" y="4885185"/>
                </a:lnTo>
                <a:lnTo>
                  <a:pt x="0" y="4885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451088" y="1725726"/>
            <a:ext cx="4430786" cy="90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7806" spc="-27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Giáo cụ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58238" y="3119639"/>
            <a:ext cx="3139962" cy="407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94377" lvl="1" indent="-597188" algn="just">
              <a:lnSpc>
                <a:spcPts val="6472"/>
              </a:lnSpc>
              <a:buFont typeface="Arial"/>
              <a:buChar char="•"/>
            </a:pPr>
            <a:r>
              <a:rPr lang="en-US" sz="5532" spc="-19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Thảm</a:t>
            </a:r>
          </a:p>
          <a:p>
            <a:pPr marL="1194377" lvl="1" indent="-597188" algn="just">
              <a:lnSpc>
                <a:spcPts val="6472"/>
              </a:lnSpc>
              <a:buFont typeface="Arial"/>
              <a:buChar char="•"/>
            </a:pPr>
            <a:r>
              <a:rPr lang="en-US" sz="5532" spc="-19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Khay</a:t>
            </a:r>
          </a:p>
          <a:p>
            <a:pPr marL="1194377" lvl="1" indent="-597188" algn="just">
              <a:lnSpc>
                <a:spcPts val="6472"/>
              </a:lnSpc>
              <a:buFont typeface="Arial"/>
              <a:buChar char="•"/>
            </a:pPr>
            <a:r>
              <a:rPr lang="en-US" sz="5532" spc="-19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Dao</a:t>
            </a:r>
          </a:p>
          <a:p>
            <a:pPr marL="1194377" lvl="1" indent="-597188" algn="just">
              <a:lnSpc>
                <a:spcPts val="6472"/>
              </a:lnSpc>
              <a:buFont typeface="Arial"/>
              <a:buChar char="•"/>
            </a:pPr>
            <a:r>
              <a:rPr lang="en-US" sz="5532" spc="-19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Kéo</a:t>
            </a:r>
          </a:p>
          <a:p>
            <a:pPr marL="1194377" lvl="1" indent="-597188" algn="just">
              <a:lnSpc>
                <a:spcPts val="6472"/>
              </a:lnSpc>
              <a:buFont typeface="Arial"/>
              <a:buChar char="•"/>
            </a:pPr>
            <a:r>
              <a:rPr lang="en-US" sz="5532" spc="-19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Dĩa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87641" y="8083043"/>
            <a:ext cx="2012167" cy="853401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1634798" y="1508933"/>
            <a:ext cx="2012167" cy="85340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102031" y="2933121"/>
            <a:ext cx="7300333" cy="4885185"/>
          </a:xfrm>
          <a:custGeom>
            <a:avLst/>
            <a:gdLst/>
            <a:ahLst/>
            <a:cxnLst/>
            <a:rect l="l" t="t" r="r" b="b"/>
            <a:pathLst>
              <a:path w="7300333" h="4885185">
                <a:moveTo>
                  <a:pt x="0" y="0"/>
                </a:moveTo>
                <a:lnTo>
                  <a:pt x="7300333" y="0"/>
                </a:lnTo>
                <a:lnTo>
                  <a:pt x="7300333" y="4885185"/>
                </a:lnTo>
                <a:lnTo>
                  <a:pt x="0" y="4885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90838" y="1452591"/>
            <a:ext cx="10096804" cy="90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7806" spc="-27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93810" y="2952171"/>
            <a:ext cx="5905998" cy="377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77"/>
              </a:lnSpc>
            </a:pPr>
            <a:r>
              <a:rPr lang="en-US" sz="4254" spc="-148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1: Trải thảm lấy giáo cụ. Giới thiệu tên bài dạy : </a:t>
            </a:r>
          </a:p>
          <a:p>
            <a:pPr algn="just">
              <a:lnSpc>
                <a:spcPts val="4977"/>
              </a:lnSpc>
            </a:pPr>
            <a:r>
              <a:rPr lang="en-US" sz="4254" spc="-148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Giới thiệu điểm đặc trưng của đồ dùng</a:t>
            </a:r>
          </a:p>
          <a:p>
            <a:pPr algn="just">
              <a:lnSpc>
                <a:spcPts val="4977"/>
              </a:lnSpc>
            </a:pPr>
            <a:endParaRPr lang="en-US" sz="4254" spc="-148">
              <a:solidFill>
                <a:srgbClr val="393839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124" y="471182"/>
            <a:ext cx="17528344" cy="9073382"/>
            <a:chOff x="0" y="0"/>
            <a:chExt cx="9182669" cy="47533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725382"/>
            </a:xfrm>
            <a:custGeom>
              <a:avLst/>
              <a:gdLst/>
              <a:ahLst/>
              <a:cxnLst/>
              <a:rect l="l" t="t" r="r" b="b"/>
              <a:pathLst>
                <a:path w="9159808" h="4725382">
                  <a:moveTo>
                    <a:pt x="9159808" y="4725382"/>
                  </a:moveTo>
                  <a:lnTo>
                    <a:pt x="0" y="4717762"/>
                  </a:lnTo>
                  <a:lnTo>
                    <a:pt x="0" y="1652113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752052"/>
            </a:xfrm>
            <a:custGeom>
              <a:avLst/>
              <a:gdLst/>
              <a:ahLst/>
              <a:cxnLst/>
              <a:rect l="l" t="t" r="r" b="b"/>
              <a:pathLst>
                <a:path w="9189018" h="4752052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5919"/>
                    <a:pt x="9161078" y="239581"/>
                    <a:pt x="9163618" y="339539"/>
                  </a:cubicBezTo>
                  <a:cubicBezTo>
                    <a:pt x="9163618" y="483924"/>
                    <a:pt x="9176318" y="3330902"/>
                    <a:pt x="9182668" y="3475287"/>
                  </a:cubicBezTo>
                  <a:cubicBezTo>
                    <a:pt x="9189018" y="3693716"/>
                    <a:pt x="9185208" y="3915847"/>
                    <a:pt x="9185208" y="4134276"/>
                  </a:cubicBezTo>
                  <a:cubicBezTo>
                    <a:pt x="9185208" y="4326789"/>
                    <a:pt x="9186478" y="4504494"/>
                    <a:pt x="9187749" y="4691092"/>
                  </a:cubicBezTo>
                  <a:cubicBezTo>
                    <a:pt x="9187749" y="4712682"/>
                    <a:pt x="9187749" y="4726652"/>
                    <a:pt x="9187749" y="4750782"/>
                  </a:cubicBezTo>
                  <a:cubicBezTo>
                    <a:pt x="9164889" y="4750782"/>
                    <a:pt x="9144568" y="4752052"/>
                    <a:pt x="9100005" y="4750782"/>
                  </a:cubicBezTo>
                  <a:cubicBezTo>
                    <a:pt x="8632151" y="4745702"/>
                    <a:pt x="8157100" y="4752052"/>
                    <a:pt x="7689246" y="4746972"/>
                  </a:cubicBezTo>
                  <a:cubicBezTo>
                    <a:pt x="7408534" y="4743162"/>
                    <a:pt x="7135020" y="4745702"/>
                    <a:pt x="6854307" y="4743162"/>
                  </a:cubicBezTo>
                  <a:cubicBezTo>
                    <a:pt x="6724748" y="4741892"/>
                    <a:pt x="6595189" y="4740622"/>
                    <a:pt x="6465629" y="4739352"/>
                  </a:cubicBezTo>
                  <a:cubicBezTo>
                    <a:pt x="6386454" y="4739352"/>
                    <a:pt x="6314477" y="4740622"/>
                    <a:pt x="6235301" y="4740622"/>
                  </a:cubicBezTo>
                  <a:cubicBezTo>
                    <a:pt x="6033764" y="4739352"/>
                    <a:pt x="5479537" y="4740622"/>
                    <a:pt x="5278001" y="4739352"/>
                  </a:cubicBezTo>
                  <a:cubicBezTo>
                    <a:pt x="5134046" y="4738082"/>
                    <a:pt x="2254947" y="4746972"/>
                    <a:pt x="2110992" y="4745702"/>
                  </a:cubicBezTo>
                  <a:cubicBezTo>
                    <a:pt x="2075003" y="4745702"/>
                    <a:pt x="2031817" y="4746972"/>
                    <a:pt x="1995828" y="4746972"/>
                  </a:cubicBezTo>
                  <a:cubicBezTo>
                    <a:pt x="1909455" y="4746972"/>
                    <a:pt x="1830280" y="4748242"/>
                    <a:pt x="1743907" y="4748242"/>
                  </a:cubicBezTo>
                  <a:cubicBezTo>
                    <a:pt x="1527975" y="4748242"/>
                    <a:pt x="1319240" y="4746972"/>
                    <a:pt x="1103308" y="4745702"/>
                  </a:cubicBezTo>
                  <a:cubicBezTo>
                    <a:pt x="973748" y="4744432"/>
                    <a:pt x="844189" y="4743162"/>
                    <a:pt x="721827" y="4741892"/>
                  </a:cubicBezTo>
                  <a:cubicBezTo>
                    <a:pt x="491499" y="4740622"/>
                    <a:pt x="261171" y="4739352"/>
                    <a:pt x="48260" y="4739352"/>
                  </a:cubicBezTo>
                  <a:cubicBezTo>
                    <a:pt x="38100" y="4739352"/>
                    <a:pt x="29210" y="4739352"/>
                    <a:pt x="19050" y="4738082"/>
                  </a:cubicBezTo>
                  <a:cubicBezTo>
                    <a:pt x="10160" y="4736812"/>
                    <a:pt x="5080" y="4730462"/>
                    <a:pt x="7620" y="4721572"/>
                  </a:cubicBezTo>
                  <a:cubicBezTo>
                    <a:pt x="16510" y="4689603"/>
                    <a:pt x="12700" y="4597048"/>
                    <a:pt x="11430" y="4500792"/>
                  </a:cubicBezTo>
                  <a:cubicBezTo>
                    <a:pt x="10160" y="4304576"/>
                    <a:pt x="6350" y="4112063"/>
                    <a:pt x="7620" y="3915847"/>
                  </a:cubicBezTo>
                  <a:cubicBezTo>
                    <a:pt x="5080" y="3671503"/>
                    <a:pt x="0" y="646820"/>
                    <a:pt x="7620" y="398774"/>
                  </a:cubicBezTo>
                  <a:cubicBezTo>
                    <a:pt x="8890" y="350646"/>
                    <a:pt x="7620" y="298815"/>
                    <a:pt x="8890" y="250687"/>
                  </a:cubicBezTo>
                  <a:cubicBezTo>
                    <a:pt x="10160" y="172941"/>
                    <a:pt x="12700" y="877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734272"/>
                  </a:moveTo>
                  <a:cubicBezTo>
                    <a:pt x="9166158" y="4717762"/>
                    <a:pt x="9167428" y="4705062"/>
                    <a:pt x="9167428" y="4692362"/>
                  </a:cubicBezTo>
                  <a:cubicBezTo>
                    <a:pt x="9166158" y="4485983"/>
                    <a:pt x="9164889" y="4289768"/>
                    <a:pt x="9164889" y="4078743"/>
                  </a:cubicBezTo>
                  <a:cubicBezTo>
                    <a:pt x="9164889" y="3982486"/>
                    <a:pt x="9167428" y="3886230"/>
                    <a:pt x="9166158" y="3789973"/>
                  </a:cubicBezTo>
                  <a:cubicBezTo>
                    <a:pt x="9166158" y="3701121"/>
                    <a:pt x="9164889" y="3608566"/>
                    <a:pt x="9163618" y="3519714"/>
                  </a:cubicBezTo>
                  <a:cubicBezTo>
                    <a:pt x="9158539" y="3382733"/>
                    <a:pt x="9147108" y="546861"/>
                    <a:pt x="9147108" y="409881"/>
                  </a:cubicBezTo>
                  <a:cubicBezTo>
                    <a:pt x="9144568" y="295113"/>
                    <a:pt x="9142028" y="176643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685"/>
                  </a:cubicBezTo>
                  <a:cubicBezTo>
                    <a:pt x="31750" y="143324"/>
                    <a:pt x="31750" y="209963"/>
                    <a:pt x="30480" y="276602"/>
                  </a:cubicBezTo>
                  <a:cubicBezTo>
                    <a:pt x="29210" y="387668"/>
                    <a:pt x="26670" y="495031"/>
                    <a:pt x="25400" y="606097"/>
                  </a:cubicBezTo>
                  <a:cubicBezTo>
                    <a:pt x="20320" y="724566"/>
                    <a:pt x="26670" y="3619672"/>
                    <a:pt x="29210" y="3738142"/>
                  </a:cubicBezTo>
                  <a:cubicBezTo>
                    <a:pt x="29210" y="3864016"/>
                    <a:pt x="29210" y="3993593"/>
                    <a:pt x="30480" y="4119467"/>
                  </a:cubicBezTo>
                  <a:cubicBezTo>
                    <a:pt x="30480" y="4212022"/>
                    <a:pt x="33020" y="4304576"/>
                    <a:pt x="33020" y="4397131"/>
                  </a:cubicBezTo>
                  <a:cubicBezTo>
                    <a:pt x="33020" y="4497089"/>
                    <a:pt x="33020" y="4597048"/>
                    <a:pt x="31750" y="4692362"/>
                  </a:cubicBezTo>
                  <a:cubicBezTo>
                    <a:pt x="31750" y="4696172"/>
                    <a:pt x="31750" y="4698712"/>
                    <a:pt x="31750" y="4702522"/>
                  </a:cubicBezTo>
                  <a:cubicBezTo>
                    <a:pt x="31750" y="4712682"/>
                    <a:pt x="35560" y="4716492"/>
                    <a:pt x="44450" y="4716492"/>
                  </a:cubicBezTo>
                  <a:cubicBezTo>
                    <a:pt x="95623" y="4716492"/>
                    <a:pt x="196392" y="4717762"/>
                    <a:pt x="289962" y="4717762"/>
                  </a:cubicBezTo>
                  <a:cubicBezTo>
                    <a:pt x="426719" y="4717762"/>
                    <a:pt x="570674" y="4715222"/>
                    <a:pt x="707432" y="4717762"/>
                  </a:cubicBezTo>
                  <a:cubicBezTo>
                    <a:pt x="930562" y="4721572"/>
                    <a:pt x="1153692" y="4724112"/>
                    <a:pt x="1376822" y="4722842"/>
                  </a:cubicBezTo>
                  <a:cubicBezTo>
                    <a:pt x="1520777" y="4721572"/>
                    <a:pt x="1657534" y="4724112"/>
                    <a:pt x="1801489" y="4724112"/>
                  </a:cubicBezTo>
                  <a:cubicBezTo>
                    <a:pt x="2010224" y="4724112"/>
                    <a:pt x="2218959" y="4722842"/>
                    <a:pt x="2427693" y="4724112"/>
                  </a:cubicBezTo>
                  <a:cubicBezTo>
                    <a:pt x="2737196" y="4725382"/>
                    <a:pt x="6134533" y="4715222"/>
                    <a:pt x="6451234" y="4717762"/>
                  </a:cubicBezTo>
                  <a:cubicBezTo>
                    <a:pt x="6587991" y="4719032"/>
                    <a:pt x="6724748" y="4720302"/>
                    <a:pt x="6854307" y="4720302"/>
                  </a:cubicBezTo>
                  <a:cubicBezTo>
                    <a:pt x="7091834" y="4722842"/>
                    <a:pt x="7322161" y="4719032"/>
                    <a:pt x="7559687" y="4722842"/>
                  </a:cubicBezTo>
                  <a:cubicBezTo>
                    <a:pt x="7754026" y="4725382"/>
                    <a:pt x="7948365" y="4725382"/>
                    <a:pt x="8142705" y="4727922"/>
                  </a:cubicBezTo>
                  <a:cubicBezTo>
                    <a:pt x="8430614" y="4731732"/>
                    <a:pt x="8718525" y="4734272"/>
                    <a:pt x="9006434" y="4735542"/>
                  </a:cubicBezTo>
                  <a:cubicBezTo>
                    <a:pt x="9114400" y="4735542"/>
                    <a:pt x="9144568" y="4734272"/>
                    <a:pt x="9164889" y="47342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87641" y="8083043"/>
            <a:ext cx="2012167" cy="853401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1028700" y="637465"/>
            <a:ext cx="2012167" cy="85340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91250" y="1788463"/>
            <a:ext cx="6572975" cy="4620690"/>
          </a:xfrm>
          <a:custGeom>
            <a:avLst/>
            <a:gdLst/>
            <a:ahLst/>
            <a:cxnLst/>
            <a:rect l="l" t="t" r="r" b="b"/>
            <a:pathLst>
              <a:path w="6572975" h="4620690">
                <a:moveTo>
                  <a:pt x="0" y="0"/>
                </a:moveTo>
                <a:lnTo>
                  <a:pt x="6572974" y="0"/>
                </a:lnTo>
                <a:lnTo>
                  <a:pt x="6572974" y="4620690"/>
                </a:lnTo>
                <a:lnTo>
                  <a:pt x="0" y="4620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68" r="-6033" b="-2059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51873" y="4420802"/>
            <a:ext cx="7049601" cy="4837498"/>
          </a:xfrm>
          <a:custGeom>
            <a:avLst/>
            <a:gdLst/>
            <a:ahLst/>
            <a:cxnLst/>
            <a:rect l="l" t="t" r="r" b="b"/>
            <a:pathLst>
              <a:path w="7049601" h="4837498">
                <a:moveTo>
                  <a:pt x="0" y="0"/>
                </a:moveTo>
                <a:lnTo>
                  <a:pt x="7049602" y="0"/>
                </a:lnTo>
                <a:lnTo>
                  <a:pt x="7049602" y="4837498"/>
                </a:lnTo>
                <a:lnTo>
                  <a:pt x="0" y="483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818" t="-3591" r="-11357" b="-2043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90838" y="747407"/>
            <a:ext cx="10096804" cy="90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7806" spc="-27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51873" y="1788463"/>
            <a:ext cx="9464660" cy="199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4"/>
              </a:lnSpc>
            </a:pPr>
            <a:r>
              <a:rPr lang="en-US" sz="3337" spc="-116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2: Lấy kéo: Tay trái giữ bao, tay phải rút kéo ra khỏi bao. Xoay kéo sang ngang, xuống dưới . Hai tay cầm vào đầu nhựa trên cùng của kéo, chúc mũi kéo xuống dưới.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124" y="471182"/>
            <a:ext cx="17528344" cy="9073382"/>
            <a:chOff x="0" y="0"/>
            <a:chExt cx="9182669" cy="47533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725382"/>
            </a:xfrm>
            <a:custGeom>
              <a:avLst/>
              <a:gdLst/>
              <a:ahLst/>
              <a:cxnLst/>
              <a:rect l="l" t="t" r="r" b="b"/>
              <a:pathLst>
                <a:path w="9159808" h="4725382">
                  <a:moveTo>
                    <a:pt x="9159808" y="4725382"/>
                  </a:moveTo>
                  <a:lnTo>
                    <a:pt x="0" y="4717762"/>
                  </a:lnTo>
                  <a:lnTo>
                    <a:pt x="0" y="1652113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752052"/>
            </a:xfrm>
            <a:custGeom>
              <a:avLst/>
              <a:gdLst/>
              <a:ahLst/>
              <a:cxnLst/>
              <a:rect l="l" t="t" r="r" b="b"/>
              <a:pathLst>
                <a:path w="9189018" h="4752052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5919"/>
                    <a:pt x="9161078" y="239581"/>
                    <a:pt x="9163618" y="339539"/>
                  </a:cubicBezTo>
                  <a:cubicBezTo>
                    <a:pt x="9163618" y="483924"/>
                    <a:pt x="9176318" y="3330902"/>
                    <a:pt x="9182668" y="3475287"/>
                  </a:cubicBezTo>
                  <a:cubicBezTo>
                    <a:pt x="9189018" y="3693716"/>
                    <a:pt x="9185208" y="3915847"/>
                    <a:pt x="9185208" y="4134276"/>
                  </a:cubicBezTo>
                  <a:cubicBezTo>
                    <a:pt x="9185208" y="4326789"/>
                    <a:pt x="9186478" y="4504494"/>
                    <a:pt x="9187749" y="4691092"/>
                  </a:cubicBezTo>
                  <a:cubicBezTo>
                    <a:pt x="9187749" y="4712682"/>
                    <a:pt x="9187749" y="4726652"/>
                    <a:pt x="9187749" y="4750782"/>
                  </a:cubicBezTo>
                  <a:cubicBezTo>
                    <a:pt x="9164889" y="4750782"/>
                    <a:pt x="9144568" y="4752052"/>
                    <a:pt x="9100005" y="4750782"/>
                  </a:cubicBezTo>
                  <a:cubicBezTo>
                    <a:pt x="8632151" y="4745702"/>
                    <a:pt x="8157100" y="4752052"/>
                    <a:pt x="7689246" y="4746972"/>
                  </a:cubicBezTo>
                  <a:cubicBezTo>
                    <a:pt x="7408534" y="4743162"/>
                    <a:pt x="7135020" y="4745702"/>
                    <a:pt x="6854307" y="4743162"/>
                  </a:cubicBezTo>
                  <a:cubicBezTo>
                    <a:pt x="6724748" y="4741892"/>
                    <a:pt x="6595189" y="4740622"/>
                    <a:pt x="6465629" y="4739352"/>
                  </a:cubicBezTo>
                  <a:cubicBezTo>
                    <a:pt x="6386454" y="4739352"/>
                    <a:pt x="6314477" y="4740622"/>
                    <a:pt x="6235301" y="4740622"/>
                  </a:cubicBezTo>
                  <a:cubicBezTo>
                    <a:pt x="6033764" y="4739352"/>
                    <a:pt x="5479537" y="4740622"/>
                    <a:pt x="5278001" y="4739352"/>
                  </a:cubicBezTo>
                  <a:cubicBezTo>
                    <a:pt x="5134046" y="4738082"/>
                    <a:pt x="2254947" y="4746972"/>
                    <a:pt x="2110992" y="4745702"/>
                  </a:cubicBezTo>
                  <a:cubicBezTo>
                    <a:pt x="2075003" y="4745702"/>
                    <a:pt x="2031817" y="4746972"/>
                    <a:pt x="1995828" y="4746972"/>
                  </a:cubicBezTo>
                  <a:cubicBezTo>
                    <a:pt x="1909455" y="4746972"/>
                    <a:pt x="1830280" y="4748242"/>
                    <a:pt x="1743907" y="4748242"/>
                  </a:cubicBezTo>
                  <a:cubicBezTo>
                    <a:pt x="1527975" y="4748242"/>
                    <a:pt x="1319240" y="4746972"/>
                    <a:pt x="1103308" y="4745702"/>
                  </a:cubicBezTo>
                  <a:cubicBezTo>
                    <a:pt x="973748" y="4744432"/>
                    <a:pt x="844189" y="4743162"/>
                    <a:pt x="721827" y="4741892"/>
                  </a:cubicBezTo>
                  <a:cubicBezTo>
                    <a:pt x="491499" y="4740622"/>
                    <a:pt x="261171" y="4739352"/>
                    <a:pt x="48260" y="4739352"/>
                  </a:cubicBezTo>
                  <a:cubicBezTo>
                    <a:pt x="38100" y="4739352"/>
                    <a:pt x="29210" y="4739352"/>
                    <a:pt x="19050" y="4738082"/>
                  </a:cubicBezTo>
                  <a:cubicBezTo>
                    <a:pt x="10160" y="4736812"/>
                    <a:pt x="5080" y="4730462"/>
                    <a:pt x="7620" y="4721572"/>
                  </a:cubicBezTo>
                  <a:cubicBezTo>
                    <a:pt x="16510" y="4689603"/>
                    <a:pt x="12700" y="4597048"/>
                    <a:pt x="11430" y="4500792"/>
                  </a:cubicBezTo>
                  <a:cubicBezTo>
                    <a:pt x="10160" y="4304576"/>
                    <a:pt x="6350" y="4112063"/>
                    <a:pt x="7620" y="3915847"/>
                  </a:cubicBezTo>
                  <a:cubicBezTo>
                    <a:pt x="5080" y="3671503"/>
                    <a:pt x="0" y="646820"/>
                    <a:pt x="7620" y="398774"/>
                  </a:cubicBezTo>
                  <a:cubicBezTo>
                    <a:pt x="8890" y="350646"/>
                    <a:pt x="7620" y="298815"/>
                    <a:pt x="8890" y="250687"/>
                  </a:cubicBezTo>
                  <a:cubicBezTo>
                    <a:pt x="10160" y="172941"/>
                    <a:pt x="12700" y="877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734272"/>
                  </a:moveTo>
                  <a:cubicBezTo>
                    <a:pt x="9166158" y="4717762"/>
                    <a:pt x="9167428" y="4705062"/>
                    <a:pt x="9167428" y="4692362"/>
                  </a:cubicBezTo>
                  <a:cubicBezTo>
                    <a:pt x="9166158" y="4485983"/>
                    <a:pt x="9164889" y="4289768"/>
                    <a:pt x="9164889" y="4078743"/>
                  </a:cubicBezTo>
                  <a:cubicBezTo>
                    <a:pt x="9164889" y="3982486"/>
                    <a:pt x="9167428" y="3886230"/>
                    <a:pt x="9166158" y="3789973"/>
                  </a:cubicBezTo>
                  <a:cubicBezTo>
                    <a:pt x="9166158" y="3701121"/>
                    <a:pt x="9164889" y="3608566"/>
                    <a:pt x="9163618" y="3519714"/>
                  </a:cubicBezTo>
                  <a:cubicBezTo>
                    <a:pt x="9158539" y="3382733"/>
                    <a:pt x="9147108" y="546861"/>
                    <a:pt x="9147108" y="409881"/>
                  </a:cubicBezTo>
                  <a:cubicBezTo>
                    <a:pt x="9144568" y="295113"/>
                    <a:pt x="9142028" y="176643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685"/>
                  </a:cubicBezTo>
                  <a:cubicBezTo>
                    <a:pt x="31750" y="143324"/>
                    <a:pt x="31750" y="209963"/>
                    <a:pt x="30480" y="276602"/>
                  </a:cubicBezTo>
                  <a:cubicBezTo>
                    <a:pt x="29210" y="387668"/>
                    <a:pt x="26670" y="495031"/>
                    <a:pt x="25400" y="606097"/>
                  </a:cubicBezTo>
                  <a:cubicBezTo>
                    <a:pt x="20320" y="724566"/>
                    <a:pt x="26670" y="3619672"/>
                    <a:pt x="29210" y="3738142"/>
                  </a:cubicBezTo>
                  <a:cubicBezTo>
                    <a:pt x="29210" y="3864016"/>
                    <a:pt x="29210" y="3993593"/>
                    <a:pt x="30480" y="4119467"/>
                  </a:cubicBezTo>
                  <a:cubicBezTo>
                    <a:pt x="30480" y="4212022"/>
                    <a:pt x="33020" y="4304576"/>
                    <a:pt x="33020" y="4397131"/>
                  </a:cubicBezTo>
                  <a:cubicBezTo>
                    <a:pt x="33020" y="4497089"/>
                    <a:pt x="33020" y="4597048"/>
                    <a:pt x="31750" y="4692362"/>
                  </a:cubicBezTo>
                  <a:cubicBezTo>
                    <a:pt x="31750" y="4696172"/>
                    <a:pt x="31750" y="4698712"/>
                    <a:pt x="31750" y="4702522"/>
                  </a:cubicBezTo>
                  <a:cubicBezTo>
                    <a:pt x="31750" y="4712682"/>
                    <a:pt x="35560" y="4716492"/>
                    <a:pt x="44450" y="4716492"/>
                  </a:cubicBezTo>
                  <a:cubicBezTo>
                    <a:pt x="95623" y="4716492"/>
                    <a:pt x="196392" y="4717762"/>
                    <a:pt x="289962" y="4717762"/>
                  </a:cubicBezTo>
                  <a:cubicBezTo>
                    <a:pt x="426719" y="4717762"/>
                    <a:pt x="570674" y="4715222"/>
                    <a:pt x="707432" y="4717762"/>
                  </a:cubicBezTo>
                  <a:cubicBezTo>
                    <a:pt x="930562" y="4721572"/>
                    <a:pt x="1153692" y="4724112"/>
                    <a:pt x="1376822" y="4722842"/>
                  </a:cubicBezTo>
                  <a:cubicBezTo>
                    <a:pt x="1520777" y="4721572"/>
                    <a:pt x="1657534" y="4724112"/>
                    <a:pt x="1801489" y="4724112"/>
                  </a:cubicBezTo>
                  <a:cubicBezTo>
                    <a:pt x="2010224" y="4724112"/>
                    <a:pt x="2218959" y="4722842"/>
                    <a:pt x="2427693" y="4724112"/>
                  </a:cubicBezTo>
                  <a:cubicBezTo>
                    <a:pt x="2737196" y="4725382"/>
                    <a:pt x="6134533" y="4715222"/>
                    <a:pt x="6451234" y="4717762"/>
                  </a:cubicBezTo>
                  <a:cubicBezTo>
                    <a:pt x="6587991" y="4719032"/>
                    <a:pt x="6724748" y="4720302"/>
                    <a:pt x="6854307" y="4720302"/>
                  </a:cubicBezTo>
                  <a:cubicBezTo>
                    <a:pt x="7091834" y="4722842"/>
                    <a:pt x="7322161" y="4719032"/>
                    <a:pt x="7559687" y="4722842"/>
                  </a:cubicBezTo>
                  <a:cubicBezTo>
                    <a:pt x="7754026" y="4725382"/>
                    <a:pt x="7948365" y="4725382"/>
                    <a:pt x="8142705" y="4727922"/>
                  </a:cubicBezTo>
                  <a:cubicBezTo>
                    <a:pt x="8430614" y="4731732"/>
                    <a:pt x="8718525" y="4734272"/>
                    <a:pt x="9006434" y="4735542"/>
                  </a:cubicBezTo>
                  <a:cubicBezTo>
                    <a:pt x="9114400" y="4735542"/>
                    <a:pt x="9144568" y="4734272"/>
                    <a:pt x="9164889" y="47342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87641" y="8083043"/>
            <a:ext cx="2012167" cy="853401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1028700" y="637465"/>
            <a:ext cx="2012167" cy="85340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74523" y="2059484"/>
            <a:ext cx="6310260" cy="4722635"/>
          </a:xfrm>
          <a:custGeom>
            <a:avLst/>
            <a:gdLst/>
            <a:ahLst/>
            <a:cxnLst/>
            <a:rect l="l" t="t" r="r" b="b"/>
            <a:pathLst>
              <a:path w="6310260" h="4722635">
                <a:moveTo>
                  <a:pt x="0" y="0"/>
                </a:moveTo>
                <a:lnTo>
                  <a:pt x="6310261" y="0"/>
                </a:lnTo>
                <a:lnTo>
                  <a:pt x="6310261" y="4722636"/>
                </a:lnTo>
                <a:lnTo>
                  <a:pt x="0" y="4722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23" t="-3838" b="-37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83037" y="4345828"/>
            <a:ext cx="7410687" cy="4872583"/>
          </a:xfrm>
          <a:custGeom>
            <a:avLst/>
            <a:gdLst/>
            <a:ahLst/>
            <a:cxnLst/>
            <a:rect l="l" t="t" r="r" b="b"/>
            <a:pathLst>
              <a:path w="7410687" h="4872583">
                <a:moveTo>
                  <a:pt x="0" y="0"/>
                </a:moveTo>
                <a:lnTo>
                  <a:pt x="7410688" y="0"/>
                </a:lnTo>
                <a:lnTo>
                  <a:pt x="7410688" y="4872583"/>
                </a:lnTo>
                <a:lnTo>
                  <a:pt x="0" y="487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26" r="-312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90838" y="747407"/>
            <a:ext cx="10096804" cy="90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7806" spc="-27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24765" y="1797988"/>
            <a:ext cx="9572909" cy="19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8"/>
              </a:lnSpc>
            </a:pPr>
            <a:r>
              <a:rPr lang="en-US" sz="3375" spc="-118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2: Lấy kéo: Tay trái giữ bao, tay phải rút kéo ra khỏi bao. Xoay kéo sang ngang, xuống dưới . Hai tay cầm vào đầu nhựa trên cùng của kéo, chúc mũi kéo xuống dưới.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124" y="471182"/>
            <a:ext cx="17528344" cy="9073382"/>
            <a:chOff x="0" y="0"/>
            <a:chExt cx="9182669" cy="47533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725382"/>
            </a:xfrm>
            <a:custGeom>
              <a:avLst/>
              <a:gdLst/>
              <a:ahLst/>
              <a:cxnLst/>
              <a:rect l="l" t="t" r="r" b="b"/>
              <a:pathLst>
                <a:path w="9159808" h="4725382">
                  <a:moveTo>
                    <a:pt x="9159808" y="4725382"/>
                  </a:moveTo>
                  <a:lnTo>
                    <a:pt x="0" y="4717762"/>
                  </a:lnTo>
                  <a:lnTo>
                    <a:pt x="0" y="1652113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752052"/>
            </a:xfrm>
            <a:custGeom>
              <a:avLst/>
              <a:gdLst/>
              <a:ahLst/>
              <a:cxnLst/>
              <a:rect l="l" t="t" r="r" b="b"/>
              <a:pathLst>
                <a:path w="9189018" h="4752052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5919"/>
                    <a:pt x="9161078" y="239581"/>
                    <a:pt x="9163618" y="339539"/>
                  </a:cubicBezTo>
                  <a:cubicBezTo>
                    <a:pt x="9163618" y="483924"/>
                    <a:pt x="9176318" y="3330902"/>
                    <a:pt x="9182668" y="3475287"/>
                  </a:cubicBezTo>
                  <a:cubicBezTo>
                    <a:pt x="9189018" y="3693716"/>
                    <a:pt x="9185208" y="3915847"/>
                    <a:pt x="9185208" y="4134276"/>
                  </a:cubicBezTo>
                  <a:cubicBezTo>
                    <a:pt x="9185208" y="4326789"/>
                    <a:pt x="9186478" y="4504494"/>
                    <a:pt x="9187749" y="4691092"/>
                  </a:cubicBezTo>
                  <a:cubicBezTo>
                    <a:pt x="9187749" y="4712682"/>
                    <a:pt x="9187749" y="4726652"/>
                    <a:pt x="9187749" y="4750782"/>
                  </a:cubicBezTo>
                  <a:cubicBezTo>
                    <a:pt x="9164889" y="4750782"/>
                    <a:pt x="9144568" y="4752052"/>
                    <a:pt x="9100005" y="4750782"/>
                  </a:cubicBezTo>
                  <a:cubicBezTo>
                    <a:pt x="8632151" y="4745702"/>
                    <a:pt x="8157100" y="4752052"/>
                    <a:pt x="7689246" y="4746972"/>
                  </a:cubicBezTo>
                  <a:cubicBezTo>
                    <a:pt x="7408534" y="4743162"/>
                    <a:pt x="7135020" y="4745702"/>
                    <a:pt x="6854307" y="4743162"/>
                  </a:cubicBezTo>
                  <a:cubicBezTo>
                    <a:pt x="6724748" y="4741892"/>
                    <a:pt x="6595189" y="4740622"/>
                    <a:pt x="6465629" y="4739352"/>
                  </a:cubicBezTo>
                  <a:cubicBezTo>
                    <a:pt x="6386454" y="4739352"/>
                    <a:pt x="6314477" y="4740622"/>
                    <a:pt x="6235301" y="4740622"/>
                  </a:cubicBezTo>
                  <a:cubicBezTo>
                    <a:pt x="6033764" y="4739352"/>
                    <a:pt x="5479537" y="4740622"/>
                    <a:pt x="5278001" y="4739352"/>
                  </a:cubicBezTo>
                  <a:cubicBezTo>
                    <a:pt x="5134046" y="4738082"/>
                    <a:pt x="2254947" y="4746972"/>
                    <a:pt x="2110992" y="4745702"/>
                  </a:cubicBezTo>
                  <a:cubicBezTo>
                    <a:pt x="2075003" y="4745702"/>
                    <a:pt x="2031817" y="4746972"/>
                    <a:pt x="1995828" y="4746972"/>
                  </a:cubicBezTo>
                  <a:cubicBezTo>
                    <a:pt x="1909455" y="4746972"/>
                    <a:pt x="1830280" y="4748242"/>
                    <a:pt x="1743907" y="4748242"/>
                  </a:cubicBezTo>
                  <a:cubicBezTo>
                    <a:pt x="1527975" y="4748242"/>
                    <a:pt x="1319240" y="4746972"/>
                    <a:pt x="1103308" y="4745702"/>
                  </a:cubicBezTo>
                  <a:cubicBezTo>
                    <a:pt x="973748" y="4744432"/>
                    <a:pt x="844189" y="4743162"/>
                    <a:pt x="721827" y="4741892"/>
                  </a:cubicBezTo>
                  <a:cubicBezTo>
                    <a:pt x="491499" y="4740622"/>
                    <a:pt x="261171" y="4739352"/>
                    <a:pt x="48260" y="4739352"/>
                  </a:cubicBezTo>
                  <a:cubicBezTo>
                    <a:pt x="38100" y="4739352"/>
                    <a:pt x="29210" y="4739352"/>
                    <a:pt x="19050" y="4738082"/>
                  </a:cubicBezTo>
                  <a:cubicBezTo>
                    <a:pt x="10160" y="4736812"/>
                    <a:pt x="5080" y="4730462"/>
                    <a:pt x="7620" y="4721572"/>
                  </a:cubicBezTo>
                  <a:cubicBezTo>
                    <a:pt x="16510" y="4689603"/>
                    <a:pt x="12700" y="4597048"/>
                    <a:pt x="11430" y="4500792"/>
                  </a:cubicBezTo>
                  <a:cubicBezTo>
                    <a:pt x="10160" y="4304576"/>
                    <a:pt x="6350" y="4112063"/>
                    <a:pt x="7620" y="3915847"/>
                  </a:cubicBezTo>
                  <a:cubicBezTo>
                    <a:pt x="5080" y="3671503"/>
                    <a:pt x="0" y="646820"/>
                    <a:pt x="7620" y="398774"/>
                  </a:cubicBezTo>
                  <a:cubicBezTo>
                    <a:pt x="8890" y="350646"/>
                    <a:pt x="7620" y="298815"/>
                    <a:pt x="8890" y="250687"/>
                  </a:cubicBezTo>
                  <a:cubicBezTo>
                    <a:pt x="10160" y="172941"/>
                    <a:pt x="12700" y="877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734272"/>
                  </a:moveTo>
                  <a:cubicBezTo>
                    <a:pt x="9166158" y="4717762"/>
                    <a:pt x="9167428" y="4705062"/>
                    <a:pt x="9167428" y="4692362"/>
                  </a:cubicBezTo>
                  <a:cubicBezTo>
                    <a:pt x="9166158" y="4485983"/>
                    <a:pt x="9164889" y="4289768"/>
                    <a:pt x="9164889" y="4078743"/>
                  </a:cubicBezTo>
                  <a:cubicBezTo>
                    <a:pt x="9164889" y="3982486"/>
                    <a:pt x="9167428" y="3886230"/>
                    <a:pt x="9166158" y="3789973"/>
                  </a:cubicBezTo>
                  <a:cubicBezTo>
                    <a:pt x="9166158" y="3701121"/>
                    <a:pt x="9164889" y="3608566"/>
                    <a:pt x="9163618" y="3519714"/>
                  </a:cubicBezTo>
                  <a:cubicBezTo>
                    <a:pt x="9158539" y="3382733"/>
                    <a:pt x="9147108" y="546861"/>
                    <a:pt x="9147108" y="409881"/>
                  </a:cubicBezTo>
                  <a:cubicBezTo>
                    <a:pt x="9144568" y="295113"/>
                    <a:pt x="9142028" y="176643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685"/>
                  </a:cubicBezTo>
                  <a:cubicBezTo>
                    <a:pt x="31750" y="143324"/>
                    <a:pt x="31750" y="209963"/>
                    <a:pt x="30480" y="276602"/>
                  </a:cubicBezTo>
                  <a:cubicBezTo>
                    <a:pt x="29210" y="387668"/>
                    <a:pt x="26670" y="495031"/>
                    <a:pt x="25400" y="606097"/>
                  </a:cubicBezTo>
                  <a:cubicBezTo>
                    <a:pt x="20320" y="724566"/>
                    <a:pt x="26670" y="3619672"/>
                    <a:pt x="29210" y="3738142"/>
                  </a:cubicBezTo>
                  <a:cubicBezTo>
                    <a:pt x="29210" y="3864016"/>
                    <a:pt x="29210" y="3993593"/>
                    <a:pt x="30480" y="4119467"/>
                  </a:cubicBezTo>
                  <a:cubicBezTo>
                    <a:pt x="30480" y="4212022"/>
                    <a:pt x="33020" y="4304576"/>
                    <a:pt x="33020" y="4397131"/>
                  </a:cubicBezTo>
                  <a:cubicBezTo>
                    <a:pt x="33020" y="4497089"/>
                    <a:pt x="33020" y="4597048"/>
                    <a:pt x="31750" y="4692362"/>
                  </a:cubicBezTo>
                  <a:cubicBezTo>
                    <a:pt x="31750" y="4696172"/>
                    <a:pt x="31750" y="4698712"/>
                    <a:pt x="31750" y="4702522"/>
                  </a:cubicBezTo>
                  <a:cubicBezTo>
                    <a:pt x="31750" y="4712682"/>
                    <a:pt x="35560" y="4716492"/>
                    <a:pt x="44450" y="4716492"/>
                  </a:cubicBezTo>
                  <a:cubicBezTo>
                    <a:pt x="95623" y="4716492"/>
                    <a:pt x="196392" y="4717762"/>
                    <a:pt x="289962" y="4717762"/>
                  </a:cubicBezTo>
                  <a:cubicBezTo>
                    <a:pt x="426719" y="4717762"/>
                    <a:pt x="570674" y="4715222"/>
                    <a:pt x="707432" y="4717762"/>
                  </a:cubicBezTo>
                  <a:cubicBezTo>
                    <a:pt x="930562" y="4721572"/>
                    <a:pt x="1153692" y="4724112"/>
                    <a:pt x="1376822" y="4722842"/>
                  </a:cubicBezTo>
                  <a:cubicBezTo>
                    <a:pt x="1520777" y="4721572"/>
                    <a:pt x="1657534" y="4724112"/>
                    <a:pt x="1801489" y="4724112"/>
                  </a:cubicBezTo>
                  <a:cubicBezTo>
                    <a:pt x="2010224" y="4724112"/>
                    <a:pt x="2218959" y="4722842"/>
                    <a:pt x="2427693" y="4724112"/>
                  </a:cubicBezTo>
                  <a:cubicBezTo>
                    <a:pt x="2737196" y="4725382"/>
                    <a:pt x="6134533" y="4715222"/>
                    <a:pt x="6451234" y="4717762"/>
                  </a:cubicBezTo>
                  <a:cubicBezTo>
                    <a:pt x="6587991" y="4719032"/>
                    <a:pt x="6724748" y="4720302"/>
                    <a:pt x="6854307" y="4720302"/>
                  </a:cubicBezTo>
                  <a:cubicBezTo>
                    <a:pt x="7091834" y="4722842"/>
                    <a:pt x="7322161" y="4719032"/>
                    <a:pt x="7559687" y="4722842"/>
                  </a:cubicBezTo>
                  <a:cubicBezTo>
                    <a:pt x="7754026" y="4725382"/>
                    <a:pt x="7948365" y="4725382"/>
                    <a:pt x="8142705" y="4727922"/>
                  </a:cubicBezTo>
                  <a:cubicBezTo>
                    <a:pt x="8430614" y="4731732"/>
                    <a:pt x="8718525" y="4734272"/>
                    <a:pt x="9006434" y="4735542"/>
                  </a:cubicBezTo>
                  <a:cubicBezTo>
                    <a:pt x="9114400" y="4735542"/>
                    <a:pt x="9144568" y="4734272"/>
                    <a:pt x="9164889" y="47342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87641" y="8083043"/>
            <a:ext cx="2012167" cy="853401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1028700" y="637465"/>
            <a:ext cx="2012167" cy="85340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64124" y="1900095"/>
            <a:ext cx="7527422" cy="4891466"/>
          </a:xfrm>
          <a:custGeom>
            <a:avLst/>
            <a:gdLst/>
            <a:ahLst/>
            <a:cxnLst/>
            <a:rect l="l" t="t" r="r" b="b"/>
            <a:pathLst>
              <a:path w="7527422" h="4891466">
                <a:moveTo>
                  <a:pt x="0" y="0"/>
                </a:moveTo>
                <a:lnTo>
                  <a:pt x="7527422" y="0"/>
                </a:lnTo>
                <a:lnTo>
                  <a:pt x="7527422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38397" y="4345828"/>
            <a:ext cx="7527422" cy="4891466"/>
          </a:xfrm>
          <a:custGeom>
            <a:avLst/>
            <a:gdLst/>
            <a:ahLst/>
            <a:cxnLst/>
            <a:rect l="l" t="t" r="r" b="b"/>
            <a:pathLst>
              <a:path w="7527422" h="4891466">
                <a:moveTo>
                  <a:pt x="0" y="0"/>
                </a:moveTo>
                <a:lnTo>
                  <a:pt x="7527422" y="0"/>
                </a:lnTo>
                <a:lnTo>
                  <a:pt x="7527422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90838" y="747407"/>
            <a:ext cx="10096804" cy="90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7806" spc="-27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30399" y="1807513"/>
            <a:ext cx="8667275" cy="205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5"/>
              </a:lnSpc>
            </a:pPr>
            <a:r>
              <a:rPr lang="en-US" sz="3475" spc="-12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Bước 3: Lùi lần lượt từng tay xuống dưới chuyển cho bạn bên cạnh. Bạn đón kéo bằng hai tay, cầm vào phần quai nhựa phía trên của kéo.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124" y="471182"/>
            <a:ext cx="17528344" cy="9073382"/>
            <a:chOff x="0" y="0"/>
            <a:chExt cx="9182669" cy="47533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725382"/>
            </a:xfrm>
            <a:custGeom>
              <a:avLst/>
              <a:gdLst/>
              <a:ahLst/>
              <a:cxnLst/>
              <a:rect l="l" t="t" r="r" b="b"/>
              <a:pathLst>
                <a:path w="9159808" h="4725382">
                  <a:moveTo>
                    <a:pt x="9159808" y="4725382"/>
                  </a:moveTo>
                  <a:lnTo>
                    <a:pt x="0" y="4717762"/>
                  </a:lnTo>
                  <a:lnTo>
                    <a:pt x="0" y="1652113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752052"/>
            </a:xfrm>
            <a:custGeom>
              <a:avLst/>
              <a:gdLst/>
              <a:ahLst/>
              <a:cxnLst/>
              <a:rect l="l" t="t" r="r" b="b"/>
              <a:pathLst>
                <a:path w="9189018" h="4752052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5919"/>
                    <a:pt x="9161078" y="239581"/>
                    <a:pt x="9163618" y="339539"/>
                  </a:cubicBezTo>
                  <a:cubicBezTo>
                    <a:pt x="9163618" y="483924"/>
                    <a:pt x="9176318" y="3330902"/>
                    <a:pt x="9182668" y="3475287"/>
                  </a:cubicBezTo>
                  <a:cubicBezTo>
                    <a:pt x="9189018" y="3693716"/>
                    <a:pt x="9185208" y="3915847"/>
                    <a:pt x="9185208" y="4134276"/>
                  </a:cubicBezTo>
                  <a:cubicBezTo>
                    <a:pt x="9185208" y="4326789"/>
                    <a:pt x="9186478" y="4504494"/>
                    <a:pt x="9187749" y="4691092"/>
                  </a:cubicBezTo>
                  <a:cubicBezTo>
                    <a:pt x="9187749" y="4712682"/>
                    <a:pt x="9187749" y="4726652"/>
                    <a:pt x="9187749" y="4750782"/>
                  </a:cubicBezTo>
                  <a:cubicBezTo>
                    <a:pt x="9164889" y="4750782"/>
                    <a:pt x="9144568" y="4752052"/>
                    <a:pt x="9100005" y="4750782"/>
                  </a:cubicBezTo>
                  <a:cubicBezTo>
                    <a:pt x="8632151" y="4745702"/>
                    <a:pt x="8157100" y="4752052"/>
                    <a:pt x="7689246" y="4746972"/>
                  </a:cubicBezTo>
                  <a:cubicBezTo>
                    <a:pt x="7408534" y="4743162"/>
                    <a:pt x="7135020" y="4745702"/>
                    <a:pt x="6854307" y="4743162"/>
                  </a:cubicBezTo>
                  <a:cubicBezTo>
                    <a:pt x="6724748" y="4741892"/>
                    <a:pt x="6595189" y="4740622"/>
                    <a:pt x="6465629" y="4739352"/>
                  </a:cubicBezTo>
                  <a:cubicBezTo>
                    <a:pt x="6386454" y="4739352"/>
                    <a:pt x="6314477" y="4740622"/>
                    <a:pt x="6235301" y="4740622"/>
                  </a:cubicBezTo>
                  <a:cubicBezTo>
                    <a:pt x="6033764" y="4739352"/>
                    <a:pt x="5479537" y="4740622"/>
                    <a:pt x="5278001" y="4739352"/>
                  </a:cubicBezTo>
                  <a:cubicBezTo>
                    <a:pt x="5134046" y="4738082"/>
                    <a:pt x="2254947" y="4746972"/>
                    <a:pt x="2110992" y="4745702"/>
                  </a:cubicBezTo>
                  <a:cubicBezTo>
                    <a:pt x="2075003" y="4745702"/>
                    <a:pt x="2031817" y="4746972"/>
                    <a:pt x="1995828" y="4746972"/>
                  </a:cubicBezTo>
                  <a:cubicBezTo>
                    <a:pt x="1909455" y="4746972"/>
                    <a:pt x="1830280" y="4748242"/>
                    <a:pt x="1743907" y="4748242"/>
                  </a:cubicBezTo>
                  <a:cubicBezTo>
                    <a:pt x="1527975" y="4748242"/>
                    <a:pt x="1319240" y="4746972"/>
                    <a:pt x="1103308" y="4745702"/>
                  </a:cubicBezTo>
                  <a:cubicBezTo>
                    <a:pt x="973748" y="4744432"/>
                    <a:pt x="844189" y="4743162"/>
                    <a:pt x="721827" y="4741892"/>
                  </a:cubicBezTo>
                  <a:cubicBezTo>
                    <a:pt x="491499" y="4740622"/>
                    <a:pt x="261171" y="4739352"/>
                    <a:pt x="48260" y="4739352"/>
                  </a:cubicBezTo>
                  <a:cubicBezTo>
                    <a:pt x="38100" y="4739352"/>
                    <a:pt x="29210" y="4739352"/>
                    <a:pt x="19050" y="4738082"/>
                  </a:cubicBezTo>
                  <a:cubicBezTo>
                    <a:pt x="10160" y="4736812"/>
                    <a:pt x="5080" y="4730462"/>
                    <a:pt x="7620" y="4721572"/>
                  </a:cubicBezTo>
                  <a:cubicBezTo>
                    <a:pt x="16510" y="4689603"/>
                    <a:pt x="12700" y="4597048"/>
                    <a:pt x="11430" y="4500792"/>
                  </a:cubicBezTo>
                  <a:cubicBezTo>
                    <a:pt x="10160" y="4304576"/>
                    <a:pt x="6350" y="4112063"/>
                    <a:pt x="7620" y="3915847"/>
                  </a:cubicBezTo>
                  <a:cubicBezTo>
                    <a:pt x="5080" y="3671503"/>
                    <a:pt x="0" y="646820"/>
                    <a:pt x="7620" y="398774"/>
                  </a:cubicBezTo>
                  <a:cubicBezTo>
                    <a:pt x="8890" y="350646"/>
                    <a:pt x="7620" y="298815"/>
                    <a:pt x="8890" y="250687"/>
                  </a:cubicBezTo>
                  <a:cubicBezTo>
                    <a:pt x="10160" y="172941"/>
                    <a:pt x="12700" y="877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734272"/>
                  </a:moveTo>
                  <a:cubicBezTo>
                    <a:pt x="9166158" y="4717762"/>
                    <a:pt x="9167428" y="4705062"/>
                    <a:pt x="9167428" y="4692362"/>
                  </a:cubicBezTo>
                  <a:cubicBezTo>
                    <a:pt x="9166158" y="4485983"/>
                    <a:pt x="9164889" y="4289768"/>
                    <a:pt x="9164889" y="4078743"/>
                  </a:cubicBezTo>
                  <a:cubicBezTo>
                    <a:pt x="9164889" y="3982486"/>
                    <a:pt x="9167428" y="3886230"/>
                    <a:pt x="9166158" y="3789973"/>
                  </a:cubicBezTo>
                  <a:cubicBezTo>
                    <a:pt x="9166158" y="3701121"/>
                    <a:pt x="9164889" y="3608566"/>
                    <a:pt x="9163618" y="3519714"/>
                  </a:cubicBezTo>
                  <a:cubicBezTo>
                    <a:pt x="9158539" y="3382733"/>
                    <a:pt x="9147108" y="546861"/>
                    <a:pt x="9147108" y="409881"/>
                  </a:cubicBezTo>
                  <a:cubicBezTo>
                    <a:pt x="9144568" y="295113"/>
                    <a:pt x="9142028" y="176643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685"/>
                  </a:cubicBezTo>
                  <a:cubicBezTo>
                    <a:pt x="31750" y="143324"/>
                    <a:pt x="31750" y="209963"/>
                    <a:pt x="30480" y="276602"/>
                  </a:cubicBezTo>
                  <a:cubicBezTo>
                    <a:pt x="29210" y="387668"/>
                    <a:pt x="26670" y="495031"/>
                    <a:pt x="25400" y="606097"/>
                  </a:cubicBezTo>
                  <a:cubicBezTo>
                    <a:pt x="20320" y="724566"/>
                    <a:pt x="26670" y="3619672"/>
                    <a:pt x="29210" y="3738142"/>
                  </a:cubicBezTo>
                  <a:cubicBezTo>
                    <a:pt x="29210" y="3864016"/>
                    <a:pt x="29210" y="3993593"/>
                    <a:pt x="30480" y="4119467"/>
                  </a:cubicBezTo>
                  <a:cubicBezTo>
                    <a:pt x="30480" y="4212022"/>
                    <a:pt x="33020" y="4304576"/>
                    <a:pt x="33020" y="4397131"/>
                  </a:cubicBezTo>
                  <a:cubicBezTo>
                    <a:pt x="33020" y="4497089"/>
                    <a:pt x="33020" y="4597048"/>
                    <a:pt x="31750" y="4692362"/>
                  </a:cubicBezTo>
                  <a:cubicBezTo>
                    <a:pt x="31750" y="4696172"/>
                    <a:pt x="31750" y="4698712"/>
                    <a:pt x="31750" y="4702522"/>
                  </a:cubicBezTo>
                  <a:cubicBezTo>
                    <a:pt x="31750" y="4712682"/>
                    <a:pt x="35560" y="4716492"/>
                    <a:pt x="44450" y="4716492"/>
                  </a:cubicBezTo>
                  <a:cubicBezTo>
                    <a:pt x="95623" y="4716492"/>
                    <a:pt x="196392" y="4717762"/>
                    <a:pt x="289962" y="4717762"/>
                  </a:cubicBezTo>
                  <a:cubicBezTo>
                    <a:pt x="426719" y="4717762"/>
                    <a:pt x="570674" y="4715222"/>
                    <a:pt x="707432" y="4717762"/>
                  </a:cubicBezTo>
                  <a:cubicBezTo>
                    <a:pt x="930562" y="4721572"/>
                    <a:pt x="1153692" y="4724112"/>
                    <a:pt x="1376822" y="4722842"/>
                  </a:cubicBezTo>
                  <a:cubicBezTo>
                    <a:pt x="1520777" y="4721572"/>
                    <a:pt x="1657534" y="4724112"/>
                    <a:pt x="1801489" y="4724112"/>
                  </a:cubicBezTo>
                  <a:cubicBezTo>
                    <a:pt x="2010224" y="4724112"/>
                    <a:pt x="2218959" y="4722842"/>
                    <a:pt x="2427693" y="4724112"/>
                  </a:cubicBezTo>
                  <a:cubicBezTo>
                    <a:pt x="2737196" y="4725382"/>
                    <a:pt x="6134533" y="4715222"/>
                    <a:pt x="6451234" y="4717762"/>
                  </a:cubicBezTo>
                  <a:cubicBezTo>
                    <a:pt x="6587991" y="4719032"/>
                    <a:pt x="6724748" y="4720302"/>
                    <a:pt x="6854307" y="4720302"/>
                  </a:cubicBezTo>
                  <a:cubicBezTo>
                    <a:pt x="7091834" y="4722842"/>
                    <a:pt x="7322161" y="4719032"/>
                    <a:pt x="7559687" y="4722842"/>
                  </a:cubicBezTo>
                  <a:cubicBezTo>
                    <a:pt x="7754026" y="4725382"/>
                    <a:pt x="7948365" y="4725382"/>
                    <a:pt x="8142705" y="4727922"/>
                  </a:cubicBezTo>
                  <a:cubicBezTo>
                    <a:pt x="8430614" y="4731732"/>
                    <a:pt x="8718525" y="4734272"/>
                    <a:pt x="9006434" y="4735542"/>
                  </a:cubicBezTo>
                  <a:cubicBezTo>
                    <a:pt x="9114400" y="4735542"/>
                    <a:pt x="9144568" y="4734272"/>
                    <a:pt x="9164889" y="4734272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87641" y="8083043"/>
            <a:ext cx="2012167" cy="853401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1028700" y="637465"/>
            <a:ext cx="2012167" cy="85340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860830" y="2049138"/>
            <a:ext cx="7510000" cy="4888327"/>
          </a:xfrm>
          <a:custGeom>
            <a:avLst/>
            <a:gdLst/>
            <a:ahLst/>
            <a:cxnLst/>
            <a:rect l="l" t="t" r="r" b="b"/>
            <a:pathLst>
              <a:path w="7510000" h="4888327">
                <a:moveTo>
                  <a:pt x="0" y="0"/>
                </a:moveTo>
                <a:lnTo>
                  <a:pt x="7510000" y="0"/>
                </a:lnTo>
                <a:lnTo>
                  <a:pt x="7510000" y="4888327"/>
                </a:lnTo>
                <a:lnTo>
                  <a:pt x="0" y="488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77505" y="4392038"/>
            <a:ext cx="7667192" cy="4866262"/>
          </a:xfrm>
          <a:custGeom>
            <a:avLst/>
            <a:gdLst/>
            <a:ahLst/>
            <a:cxnLst/>
            <a:rect l="l" t="t" r="r" b="b"/>
            <a:pathLst>
              <a:path w="7667192" h="4866262">
                <a:moveTo>
                  <a:pt x="0" y="0"/>
                </a:moveTo>
                <a:lnTo>
                  <a:pt x="7667192" y="0"/>
                </a:lnTo>
                <a:lnTo>
                  <a:pt x="7667192" y="4866262"/>
                </a:lnTo>
                <a:lnTo>
                  <a:pt x="0" y="4866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90838" y="747407"/>
            <a:ext cx="10096804" cy="90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7806" spc="-273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thực hiện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83957" y="2265499"/>
            <a:ext cx="8667275" cy="153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5"/>
              </a:lnSpc>
            </a:pPr>
            <a:r>
              <a:rPr lang="en-US" sz="3475" spc="-12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Bước 4: Cất kéo</a:t>
            </a:r>
          </a:p>
          <a:p>
            <a:pPr algn="just">
              <a:lnSpc>
                <a:spcPts val="4065"/>
              </a:lnSpc>
            </a:pPr>
            <a:r>
              <a:rPr lang="en-US" sz="3475" spc="-121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- Để kéo trước mặt , xoay ngang rồi xoay dọc mũi kéo về phía bao đựng để cất kéo.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887641" y="8083043"/>
            <a:ext cx="2012167" cy="853401"/>
            <a:chOff x="0" y="0"/>
            <a:chExt cx="2527300" cy="1071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380843" y="812292"/>
            <a:ext cx="2012167" cy="853401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87559" y="3159541"/>
            <a:ext cx="15512881" cy="216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7"/>
              </a:lnSpc>
            </a:pPr>
            <a:r>
              <a:rPr lang="en-US" sz="7406" spc="-259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Các bước chuyển</a:t>
            </a:r>
          </a:p>
          <a:p>
            <a:pPr algn="ctr">
              <a:lnSpc>
                <a:spcPts val="8517"/>
              </a:lnSpc>
            </a:pPr>
            <a:r>
              <a:rPr lang="en-US" sz="7406" spc="-259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dao, dĩa tương tự như chuyển kéo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011251" y="6097821"/>
            <a:ext cx="12265497" cy="4461575"/>
          </a:xfrm>
          <a:custGeom>
            <a:avLst/>
            <a:gdLst/>
            <a:ahLst/>
            <a:cxnLst/>
            <a:rect l="l" t="t" r="r" b="b"/>
            <a:pathLst>
              <a:path w="12265497" h="4461575">
                <a:moveTo>
                  <a:pt x="0" y="0"/>
                </a:moveTo>
                <a:lnTo>
                  <a:pt x="12265498" y="0"/>
                </a:lnTo>
                <a:lnTo>
                  <a:pt x="12265498" y="4461575"/>
                </a:lnTo>
                <a:lnTo>
                  <a:pt x="0" y="4461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403967">
            <a:off x="1416969" y="5580615"/>
            <a:ext cx="1289753" cy="1800703"/>
          </a:xfrm>
          <a:custGeom>
            <a:avLst/>
            <a:gdLst/>
            <a:ahLst/>
            <a:cxnLst/>
            <a:rect l="l" t="t" r="r" b="b"/>
            <a:pathLst>
              <a:path w="1289753" h="1800703">
                <a:moveTo>
                  <a:pt x="0" y="0"/>
                </a:moveTo>
                <a:lnTo>
                  <a:pt x="1289753" y="0"/>
                </a:lnTo>
                <a:lnTo>
                  <a:pt x="1289753" y="1800703"/>
                </a:lnTo>
                <a:lnTo>
                  <a:pt x="0" y="180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71337">
            <a:off x="15230516" y="1708781"/>
            <a:ext cx="1289753" cy="1800703"/>
          </a:xfrm>
          <a:custGeom>
            <a:avLst/>
            <a:gdLst/>
            <a:ahLst/>
            <a:cxnLst/>
            <a:rect l="l" t="t" r="r" b="b"/>
            <a:pathLst>
              <a:path w="1289753" h="1800703">
                <a:moveTo>
                  <a:pt x="0" y="0"/>
                </a:moveTo>
                <a:lnTo>
                  <a:pt x="1289753" y="0"/>
                </a:lnTo>
                <a:lnTo>
                  <a:pt x="1289753" y="1800703"/>
                </a:lnTo>
                <a:lnTo>
                  <a:pt x="0" y="180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33716" y="1510706"/>
            <a:ext cx="2065705" cy="876108"/>
            <a:chOff x="0" y="0"/>
            <a:chExt cx="2527300" cy="1071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10" name="Freeform 10"/>
          <p:cNvSpPr/>
          <p:nvPr/>
        </p:nvSpPr>
        <p:spPr>
          <a:xfrm rot="-1403967">
            <a:off x="1569369" y="5733015"/>
            <a:ext cx="1289753" cy="1800703"/>
          </a:xfrm>
          <a:custGeom>
            <a:avLst/>
            <a:gdLst/>
            <a:ahLst/>
            <a:cxnLst/>
            <a:rect l="l" t="t" r="r" b="b"/>
            <a:pathLst>
              <a:path w="1289753" h="1800703">
                <a:moveTo>
                  <a:pt x="0" y="0"/>
                </a:moveTo>
                <a:lnTo>
                  <a:pt x="1289753" y="0"/>
                </a:lnTo>
                <a:lnTo>
                  <a:pt x="1289753" y="1800703"/>
                </a:lnTo>
                <a:lnTo>
                  <a:pt x="0" y="1800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10800000">
            <a:off x="14989807" y="8095140"/>
            <a:ext cx="2065705" cy="876108"/>
            <a:chOff x="0" y="0"/>
            <a:chExt cx="2527300" cy="10718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406D4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87559" y="2230686"/>
            <a:ext cx="15512881" cy="225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2"/>
              </a:lnSpc>
            </a:pPr>
            <a:r>
              <a:rPr lang="en-US" sz="7706" spc="-269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bé </a:t>
            </a:r>
          </a:p>
          <a:p>
            <a:pPr algn="ctr">
              <a:lnSpc>
                <a:spcPts val="8862"/>
              </a:lnSpc>
            </a:pPr>
            <a:r>
              <a:rPr lang="en-US" sz="7706" spc="-269">
                <a:solidFill>
                  <a:srgbClr val="393839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học giỏi, chăm ngoan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Custom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Noto Serif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Montesoori: Cách điều khiển đồ vật nguy hiểm</dc:title>
  <cp:lastModifiedBy>Đinh</cp:lastModifiedBy>
  <cp:revision>2</cp:revision>
  <dcterms:created xsi:type="dcterms:W3CDTF">2006-08-16T00:00:00Z</dcterms:created>
  <dcterms:modified xsi:type="dcterms:W3CDTF">2024-08-15T17:28:16Z</dcterms:modified>
  <dc:identifier>DAGN8G-ZbrQ</dc:identifier>
</cp:coreProperties>
</file>