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rlow Bold Italics" panose="020B0604020202020204" charset="0"/>
      <p:regular r:id="rId11"/>
    </p:embeddedFont>
    <p:embeddedFont>
      <p:font typeface="Barlow Medium Italics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oto Sans Bold" panose="020B080204050402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50366" y="-1806931"/>
            <a:ext cx="4904762" cy="4904762"/>
          </a:xfrm>
          <a:custGeom>
            <a:avLst/>
            <a:gdLst/>
            <a:ahLst/>
            <a:cxnLst/>
            <a:rect l="l" t="t" r="r" b="b"/>
            <a:pathLst>
              <a:path w="4904762" h="4904762">
                <a:moveTo>
                  <a:pt x="0" y="0"/>
                </a:moveTo>
                <a:lnTo>
                  <a:pt x="4904762" y="0"/>
                </a:lnTo>
                <a:lnTo>
                  <a:pt x="4904762" y="4904762"/>
                </a:lnTo>
                <a:lnTo>
                  <a:pt x="0" y="490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75046" y="-1109207"/>
            <a:ext cx="2137907" cy="2137907"/>
          </a:xfrm>
          <a:custGeom>
            <a:avLst/>
            <a:gdLst/>
            <a:ahLst/>
            <a:cxnLst/>
            <a:rect l="l" t="t" r="r" b="b"/>
            <a:pathLst>
              <a:path w="2137907" h="2137907">
                <a:moveTo>
                  <a:pt x="0" y="0"/>
                </a:moveTo>
                <a:lnTo>
                  <a:pt x="2137908" y="0"/>
                </a:lnTo>
                <a:lnTo>
                  <a:pt x="2137908" y="2137907"/>
                </a:lnTo>
                <a:lnTo>
                  <a:pt x="0" y="2137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79518" y="2340845"/>
            <a:ext cx="9732179" cy="6471899"/>
          </a:xfrm>
          <a:custGeom>
            <a:avLst/>
            <a:gdLst/>
            <a:ahLst/>
            <a:cxnLst/>
            <a:rect l="l" t="t" r="r" b="b"/>
            <a:pathLst>
              <a:path w="9732179" h="6471899">
                <a:moveTo>
                  <a:pt x="0" y="0"/>
                </a:moveTo>
                <a:lnTo>
                  <a:pt x="9732179" y="0"/>
                </a:lnTo>
                <a:lnTo>
                  <a:pt x="9732179" y="6471899"/>
                </a:lnTo>
                <a:lnTo>
                  <a:pt x="0" y="6471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919" y="645450"/>
            <a:ext cx="6703099" cy="8650195"/>
            <a:chOff x="0" y="0"/>
            <a:chExt cx="2189186" cy="28250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9186" cy="2825094"/>
            </a:xfrm>
            <a:custGeom>
              <a:avLst/>
              <a:gdLst/>
              <a:ahLst/>
              <a:cxnLst/>
              <a:rect l="l" t="t" r="r" b="b"/>
              <a:pathLst>
                <a:path w="2189186" h="2825094">
                  <a:moveTo>
                    <a:pt x="0" y="0"/>
                  </a:moveTo>
                  <a:lnTo>
                    <a:pt x="1688679" y="0"/>
                  </a:lnTo>
                  <a:cubicBezTo>
                    <a:pt x="1964762" y="0"/>
                    <a:pt x="2189186" y="289613"/>
                    <a:pt x="2189186" y="645892"/>
                  </a:cubicBezTo>
                  <a:lnTo>
                    <a:pt x="2189186" y="2825094"/>
                  </a:lnTo>
                  <a:lnTo>
                    <a:pt x="0" y="2825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6932" r="-121719" b="-28374"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>
            <a:off x="9858592" y="9144000"/>
            <a:ext cx="671848" cy="0"/>
          </a:xfrm>
          <a:prstGeom prst="line">
            <a:avLst/>
          </a:prstGeom>
          <a:ln w="47625" cap="flat">
            <a:solidFill>
              <a:srgbClr val="E087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7192625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1" y="0"/>
                </a:lnTo>
                <a:lnTo>
                  <a:pt x="193711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03803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1" y="0"/>
                </a:lnTo>
                <a:lnTo>
                  <a:pt x="193711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14841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2" y="0"/>
                </a:lnTo>
                <a:lnTo>
                  <a:pt x="193712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868777" y="5405388"/>
            <a:ext cx="838446" cy="838446"/>
          </a:xfrm>
          <a:custGeom>
            <a:avLst/>
            <a:gdLst/>
            <a:ahLst/>
            <a:cxnLst/>
            <a:rect l="l" t="t" r="r" b="b"/>
            <a:pathLst>
              <a:path w="838446" h="838446">
                <a:moveTo>
                  <a:pt x="0" y="0"/>
                </a:moveTo>
                <a:lnTo>
                  <a:pt x="838446" y="0"/>
                </a:lnTo>
                <a:lnTo>
                  <a:pt x="838446" y="838446"/>
                </a:lnTo>
                <a:lnTo>
                  <a:pt x="0" y="838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858592" y="3297856"/>
            <a:ext cx="6323613" cy="18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9"/>
              </a:lnSpc>
            </a:pPr>
            <a:r>
              <a:rPr lang="en-US" sz="13778" spc="-881">
                <a:solidFill>
                  <a:srgbClr val="000000"/>
                </a:solidFill>
                <a:latin typeface="Barlow Bold Italics"/>
                <a:ea typeface="Barlow Bold Italics"/>
                <a:cs typeface="Barlow Bold Italics"/>
                <a:sym typeface="Barlow Bold Italics"/>
              </a:rPr>
              <a:t>COOKING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58592" y="5034460"/>
            <a:ext cx="6323613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 spc="-384">
                <a:solidFill>
                  <a:srgbClr val="E0872E"/>
                </a:solidFill>
                <a:latin typeface="Barlow Medium Italics"/>
                <a:ea typeface="Barlow Medium Italics"/>
                <a:cs typeface="Barlow Medium Italics"/>
                <a:sym typeface="Barlow Medium Italics"/>
              </a:rPr>
              <a:t>LÀM BÁNH TRÔI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416" y="888620"/>
            <a:ext cx="12772188" cy="8493505"/>
          </a:xfrm>
          <a:custGeom>
            <a:avLst/>
            <a:gdLst/>
            <a:ahLst/>
            <a:cxnLst/>
            <a:rect l="l" t="t" r="r" b="b"/>
            <a:pathLst>
              <a:path w="12772188" h="8493505">
                <a:moveTo>
                  <a:pt x="0" y="0"/>
                </a:moveTo>
                <a:lnTo>
                  <a:pt x="12772188" y="0"/>
                </a:lnTo>
                <a:lnTo>
                  <a:pt x="12772188" y="8493505"/>
                </a:lnTo>
                <a:lnTo>
                  <a:pt x="0" y="8493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2589" y="888620"/>
            <a:ext cx="12916614" cy="8589549"/>
          </a:xfrm>
          <a:custGeom>
            <a:avLst/>
            <a:gdLst/>
            <a:ahLst/>
            <a:cxnLst/>
            <a:rect l="l" t="t" r="r" b="b"/>
            <a:pathLst>
              <a:path w="12916614" h="8589549">
                <a:moveTo>
                  <a:pt x="0" y="0"/>
                </a:moveTo>
                <a:lnTo>
                  <a:pt x="12916614" y="0"/>
                </a:lnTo>
                <a:lnTo>
                  <a:pt x="12916614" y="8589549"/>
                </a:lnTo>
                <a:lnTo>
                  <a:pt x="0" y="8589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62589" y="1332307"/>
            <a:ext cx="6918310" cy="6918310"/>
            <a:chOff x="0" y="0"/>
            <a:chExt cx="8909050" cy="8909050"/>
          </a:xfrm>
        </p:grpSpPr>
        <p:sp>
          <p:nvSpPr>
            <p:cNvPr id="6" name="Freeform 6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6F46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7"/>
              <a:stretch>
                <a:fillRect l="223" t="-13985" r="-6235" b="-66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ED8E1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894221" y="1398982"/>
            <a:ext cx="6049062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Nguyên vật liệu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23002" y="2689230"/>
            <a:ext cx="6049062" cy="332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+ Bột  bánh</a:t>
            </a:r>
          </a:p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+ Đường </a:t>
            </a:r>
          </a:p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+ Vừng rang</a:t>
            </a:r>
          </a:p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+ Dừa sợi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3859" y="492056"/>
            <a:ext cx="14478178" cy="9627988"/>
          </a:xfrm>
          <a:custGeom>
            <a:avLst/>
            <a:gdLst/>
            <a:ahLst/>
            <a:cxnLst/>
            <a:rect l="l" t="t" r="r" b="b"/>
            <a:pathLst>
              <a:path w="14478178" h="9627988">
                <a:moveTo>
                  <a:pt x="0" y="0"/>
                </a:moveTo>
                <a:lnTo>
                  <a:pt x="14478178" y="0"/>
                </a:lnTo>
                <a:lnTo>
                  <a:pt x="14478178" y="9627988"/>
                </a:lnTo>
                <a:lnTo>
                  <a:pt x="0" y="9627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48017" y="1332307"/>
            <a:ext cx="11069600" cy="7361284"/>
          </a:xfrm>
          <a:custGeom>
            <a:avLst/>
            <a:gdLst/>
            <a:ahLst/>
            <a:cxnLst/>
            <a:rect l="l" t="t" r="r" b="b"/>
            <a:pathLst>
              <a:path w="11069600" h="7361284">
                <a:moveTo>
                  <a:pt x="0" y="0"/>
                </a:moveTo>
                <a:lnTo>
                  <a:pt x="11069600" y="0"/>
                </a:lnTo>
                <a:lnTo>
                  <a:pt x="11069600" y="7361284"/>
                </a:lnTo>
                <a:lnTo>
                  <a:pt x="0" y="7361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49895" y="2237181"/>
            <a:ext cx="4932881" cy="4932881"/>
            <a:chOff x="0" y="0"/>
            <a:chExt cx="8909050" cy="8909050"/>
          </a:xfrm>
        </p:grpSpPr>
        <p:sp>
          <p:nvSpPr>
            <p:cNvPr id="6" name="Freeform 6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F6F46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7"/>
              <a:stretch>
                <a:fillRect l="223" t="-13985" r="-6235" b="-66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ED8E1E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61683" y="2818961"/>
            <a:ext cx="12486335" cy="3208917"/>
          </a:xfrm>
          <a:custGeom>
            <a:avLst/>
            <a:gdLst/>
            <a:ahLst/>
            <a:cxnLst/>
            <a:rect l="l" t="t" r="r" b="b"/>
            <a:pathLst>
              <a:path w="12486335" h="3208917">
                <a:moveTo>
                  <a:pt x="0" y="0"/>
                </a:moveTo>
                <a:lnTo>
                  <a:pt x="12486334" y="0"/>
                </a:lnTo>
                <a:lnTo>
                  <a:pt x="12486334" y="3208917"/>
                </a:lnTo>
                <a:lnTo>
                  <a:pt x="0" y="3208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8911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99897" y="1315635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bước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thực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hiện</a:t>
            </a:r>
            <a:endParaRPr lang="en-US" sz="5999" dirty="0">
              <a:solidFill>
                <a:srgbClr val="E0872E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7899" y="6951803"/>
            <a:ext cx="9718041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Trẻ xem quy trình làm bột bánh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Tạo màu cho bột bánh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4795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693" y="1956796"/>
            <a:ext cx="6355196" cy="4422382"/>
          </a:xfrm>
          <a:custGeom>
            <a:avLst/>
            <a:gdLst/>
            <a:ahLst/>
            <a:cxnLst/>
            <a:rect l="l" t="t" r="r" b="b"/>
            <a:pathLst>
              <a:path w="6355196" h="4422382">
                <a:moveTo>
                  <a:pt x="0" y="0"/>
                </a:moveTo>
                <a:lnTo>
                  <a:pt x="6355196" y="0"/>
                </a:lnTo>
                <a:lnTo>
                  <a:pt x="6355196" y="4422382"/>
                </a:lnTo>
                <a:lnTo>
                  <a:pt x="0" y="4422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0000" b="-11546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7585" y="1956796"/>
            <a:ext cx="11407504" cy="4316824"/>
          </a:xfrm>
          <a:custGeom>
            <a:avLst/>
            <a:gdLst/>
            <a:ahLst/>
            <a:cxnLst/>
            <a:rect l="l" t="t" r="r" b="b"/>
            <a:pathLst>
              <a:path w="11407504" h="4316824">
                <a:moveTo>
                  <a:pt x="0" y="0"/>
                </a:moveTo>
                <a:lnTo>
                  <a:pt x="11407504" y="0"/>
                </a:lnTo>
                <a:lnTo>
                  <a:pt x="11407504" y="4316824"/>
                </a:lnTo>
                <a:lnTo>
                  <a:pt x="0" y="4316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950" r="-7925" b="-10695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01979" y="494108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 bước thực hiện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9105" y="7230900"/>
            <a:ext cx="16011035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Chia bột bánh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Lấy bột xoay tròn bột, dùng ngón tay cái ấn dẹt cục bột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4795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46828"/>
            <a:ext cx="7364343" cy="5968387"/>
          </a:xfrm>
          <a:custGeom>
            <a:avLst/>
            <a:gdLst/>
            <a:ahLst/>
            <a:cxnLst/>
            <a:rect l="l" t="t" r="r" b="b"/>
            <a:pathLst>
              <a:path w="7364343" h="5968387">
                <a:moveTo>
                  <a:pt x="0" y="0"/>
                </a:moveTo>
                <a:lnTo>
                  <a:pt x="7364343" y="0"/>
                </a:lnTo>
                <a:lnTo>
                  <a:pt x="7364343" y="5968386"/>
                </a:lnTo>
                <a:lnTo>
                  <a:pt x="0" y="5968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3" t="-103105" r="-118259" b="-19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53271" y="1546828"/>
            <a:ext cx="8406029" cy="5933667"/>
          </a:xfrm>
          <a:custGeom>
            <a:avLst/>
            <a:gdLst/>
            <a:ahLst/>
            <a:cxnLst/>
            <a:rect l="l" t="t" r="r" b="b"/>
            <a:pathLst>
              <a:path w="8406029" h="5933667">
                <a:moveTo>
                  <a:pt x="0" y="0"/>
                </a:moveTo>
                <a:lnTo>
                  <a:pt x="8406029" y="0"/>
                </a:lnTo>
                <a:lnTo>
                  <a:pt x="8406029" y="5933667"/>
                </a:lnTo>
                <a:lnTo>
                  <a:pt x="0" y="5933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01979" y="494108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 bước thực hiện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8769" y="8140700"/>
            <a:ext cx="16011035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Cho cục đường vào giữa làm nhân bánh.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Dùng các đầu ngón tay vun bột phủ kín cục đường.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4795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46828"/>
            <a:ext cx="7364343" cy="5968387"/>
          </a:xfrm>
          <a:custGeom>
            <a:avLst/>
            <a:gdLst/>
            <a:ahLst/>
            <a:cxnLst/>
            <a:rect l="l" t="t" r="r" b="b"/>
            <a:pathLst>
              <a:path w="7364343" h="5968387">
                <a:moveTo>
                  <a:pt x="0" y="0"/>
                </a:moveTo>
                <a:lnTo>
                  <a:pt x="7364343" y="0"/>
                </a:lnTo>
                <a:lnTo>
                  <a:pt x="7364343" y="5968386"/>
                </a:lnTo>
                <a:lnTo>
                  <a:pt x="0" y="5968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967" t="-105075" r="-66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1546828"/>
            <a:ext cx="8289426" cy="5968387"/>
          </a:xfrm>
          <a:custGeom>
            <a:avLst/>
            <a:gdLst/>
            <a:ahLst/>
            <a:cxnLst/>
            <a:rect l="l" t="t" r="r" b="b"/>
            <a:pathLst>
              <a:path w="8289426" h="5968387">
                <a:moveTo>
                  <a:pt x="0" y="0"/>
                </a:moveTo>
                <a:lnTo>
                  <a:pt x="8289426" y="0"/>
                </a:lnTo>
                <a:lnTo>
                  <a:pt x="8289426" y="5968386"/>
                </a:lnTo>
                <a:lnTo>
                  <a:pt x="0" y="5968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01979" y="494108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 bước thực hiện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8769" y="8140700"/>
            <a:ext cx="16011035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Cho cục bột vào giữa hai lòng bàn tay, xoay tròn cục bột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Để chiếc bánh hoàn chỉnh vào đĩa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4795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7078" y="1888164"/>
            <a:ext cx="9277210" cy="4998966"/>
          </a:xfrm>
          <a:custGeom>
            <a:avLst/>
            <a:gdLst/>
            <a:ahLst/>
            <a:cxnLst/>
            <a:rect l="l" t="t" r="r" b="b"/>
            <a:pathLst>
              <a:path w="9277210" h="4998966">
                <a:moveTo>
                  <a:pt x="0" y="0"/>
                </a:moveTo>
                <a:lnTo>
                  <a:pt x="9277209" y="0"/>
                </a:lnTo>
                <a:lnTo>
                  <a:pt x="9277209" y="4998966"/>
                </a:lnTo>
                <a:lnTo>
                  <a:pt x="0" y="4998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2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21356" y="1888164"/>
            <a:ext cx="7498449" cy="4998966"/>
          </a:xfrm>
          <a:custGeom>
            <a:avLst/>
            <a:gdLst/>
            <a:ahLst/>
            <a:cxnLst/>
            <a:rect l="l" t="t" r="r" b="b"/>
            <a:pathLst>
              <a:path w="7498449" h="4998966">
                <a:moveTo>
                  <a:pt x="0" y="0"/>
                </a:moveTo>
                <a:lnTo>
                  <a:pt x="7498449" y="0"/>
                </a:lnTo>
                <a:lnTo>
                  <a:pt x="7498449" y="4998966"/>
                </a:lnTo>
                <a:lnTo>
                  <a:pt x="0" y="4998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98305" y="574119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bước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thực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hiện</a:t>
            </a:r>
            <a:endParaRPr lang="en-US" sz="5999" dirty="0">
              <a:solidFill>
                <a:srgbClr val="E0872E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29030" y="7838822"/>
            <a:ext cx="11436423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Cho trẻ quan sát quy trình luộc bánh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Khi bánh chín sẽ nổi lên trên mặt nước.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4795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632752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93384" y="1632752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00800" y="469027"/>
            <a:ext cx="8046101" cy="83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bước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thực</a:t>
            </a:r>
            <a:r>
              <a:rPr lang="en-US" sz="5999" dirty="0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999" dirty="0" err="1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hiện</a:t>
            </a:r>
            <a:endParaRPr lang="en-US" sz="5999" dirty="0">
              <a:solidFill>
                <a:srgbClr val="E0872E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29030" y="7838822"/>
            <a:ext cx="11436423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 vớt bánh bằng môi lỗ.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>
                <a:solidFill>
                  <a:srgbClr val="E0872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Trẻ trang trí thêm vừng rang và dừa sợi</a:t>
            </a:r>
          </a:p>
        </p:txBody>
      </p: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50366" y="-1806931"/>
            <a:ext cx="4904762" cy="4904762"/>
          </a:xfrm>
          <a:custGeom>
            <a:avLst/>
            <a:gdLst/>
            <a:ahLst/>
            <a:cxnLst/>
            <a:rect l="l" t="t" r="r" b="b"/>
            <a:pathLst>
              <a:path w="4904762" h="4904762">
                <a:moveTo>
                  <a:pt x="0" y="0"/>
                </a:moveTo>
                <a:lnTo>
                  <a:pt x="4904762" y="0"/>
                </a:lnTo>
                <a:lnTo>
                  <a:pt x="4904762" y="4904762"/>
                </a:lnTo>
                <a:lnTo>
                  <a:pt x="0" y="490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75046" y="-1109207"/>
            <a:ext cx="2137907" cy="2137907"/>
          </a:xfrm>
          <a:custGeom>
            <a:avLst/>
            <a:gdLst/>
            <a:ahLst/>
            <a:cxnLst/>
            <a:rect l="l" t="t" r="r" b="b"/>
            <a:pathLst>
              <a:path w="2137907" h="2137907">
                <a:moveTo>
                  <a:pt x="0" y="0"/>
                </a:moveTo>
                <a:lnTo>
                  <a:pt x="2137908" y="0"/>
                </a:lnTo>
                <a:lnTo>
                  <a:pt x="2137908" y="2137907"/>
                </a:lnTo>
                <a:lnTo>
                  <a:pt x="0" y="2137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9018" y="1738159"/>
            <a:ext cx="11308482" cy="7520141"/>
          </a:xfrm>
          <a:custGeom>
            <a:avLst/>
            <a:gdLst/>
            <a:ahLst/>
            <a:cxnLst/>
            <a:rect l="l" t="t" r="r" b="b"/>
            <a:pathLst>
              <a:path w="11308482" h="7520141">
                <a:moveTo>
                  <a:pt x="0" y="0"/>
                </a:moveTo>
                <a:lnTo>
                  <a:pt x="11308482" y="0"/>
                </a:lnTo>
                <a:lnTo>
                  <a:pt x="11308482" y="7520141"/>
                </a:lnTo>
                <a:lnTo>
                  <a:pt x="0" y="7520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919" y="645450"/>
            <a:ext cx="6703099" cy="8650195"/>
            <a:chOff x="0" y="0"/>
            <a:chExt cx="2189186" cy="28250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9186" cy="2825094"/>
            </a:xfrm>
            <a:custGeom>
              <a:avLst/>
              <a:gdLst/>
              <a:ahLst/>
              <a:cxnLst/>
              <a:rect l="l" t="t" r="r" b="b"/>
              <a:pathLst>
                <a:path w="2189186" h="2825094">
                  <a:moveTo>
                    <a:pt x="0" y="0"/>
                  </a:moveTo>
                  <a:lnTo>
                    <a:pt x="1688679" y="0"/>
                  </a:lnTo>
                  <a:cubicBezTo>
                    <a:pt x="1964762" y="0"/>
                    <a:pt x="2189186" y="289613"/>
                    <a:pt x="2189186" y="645892"/>
                  </a:cubicBezTo>
                  <a:lnTo>
                    <a:pt x="2189186" y="2825094"/>
                  </a:lnTo>
                  <a:lnTo>
                    <a:pt x="0" y="2825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6932" r="-121719" b="-28374"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>
            <a:off x="9858592" y="9144000"/>
            <a:ext cx="671848" cy="0"/>
          </a:xfrm>
          <a:prstGeom prst="line">
            <a:avLst/>
          </a:prstGeom>
          <a:ln w="47625" cap="flat">
            <a:solidFill>
              <a:srgbClr val="E087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7192625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1" y="0"/>
                </a:lnTo>
                <a:lnTo>
                  <a:pt x="193711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03803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1" y="0"/>
                </a:lnTo>
                <a:lnTo>
                  <a:pt x="193711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14841" y="9064589"/>
            <a:ext cx="193711" cy="193711"/>
          </a:xfrm>
          <a:custGeom>
            <a:avLst/>
            <a:gdLst/>
            <a:ahLst/>
            <a:cxnLst/>
            <a:rect l="l" t="t" r="r" b="b"/>
            <a:pathLst>
              <a:path w="193711" h="193711">
                <a:moveTo>
                  <a:pt x="0" y="0"/>
                </a:moveTo>
                <a:lnTo>
                  <a:pt x="193712" y="0"/>
                </a:lnTo>
                <a:lnTo>
                  <a:pt x="193712" y="193711"/>
                </a:lnTo>
                <a:lnTo>
                  <a:pt x="0" y="1937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868777" y="5405388"/>
            <a:ext cx="838446" cy="838446"/>
          </a:xfrm>
          <a:custGeom>
            <a:avLst/>
            <a:gdLst/>
            <a:ahLst/>
            <a:cxnLst/>
            <a:rect l="l" t="t" r="r" b="b"/>
            <a:pathLst>
              <a:path w="838446" h="838446">
                <a:moveTo>
                  <a:pt x="0" y="0"/>
                </a:moveTo>
                <a:lnTo>
                  <a:pt x="838446" y="0"/>
                </a:lnTo>
                <a:lnTo>
                  <a:pt x="838446" y="838446"/>
                </a:lnTo>
                <a:lnTo>
                  <a:pt x="0" y="838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993501" y="3699898"/>
            <a:ext cx="10295980" cy="308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1"/>
              </a:lnSpc>
            </a:pPr>
            <a:r>
              <a:rPr lang="en-US" sz="9769" spc="-625">
                <a:solidFill>
                  <a:srgbClr val="E0872E"/>
                </a:solidFill>
                <a:latin typeface="Barlow Medium Italics"/>
                <a:ea typeface="Barlow Medium Italics"/>
                <a:cs typeface="Barlow Medium Italics"/>
                <a:sym typeface="Barlow Medium Italics"/>
              </a:rPr>
              <a:t>CHÚC CÁC CON</a:t>
            </a:r>
          </a:p>
          <a:p>
            <a:pPr algn="ctr">
              <a:lnSpc>
                <a:spcPts val="12211"/>
              </a:lnSpc>
            </a:pPr>
            <a:r>
              <a:rPr lang="en-US" sz="9769" spc="-625">
                <a:solidFill>
                  <a:srgbClr val="E0872E"/>
                </a:solidFill>
                <a:latin typeface="Barlow Medium Italics"/>
                <a:ea typeface="Barlow Medium Italics"/>
                <a:cs typeface="Barlow Medium Italics"/>
                <a:sym typeface="Barlow Medium Italics"/>
              </a:rPr>
              <a:t>TRẢI NGHIỆM VUI VẺ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</Words>
  <Application>Microsoft Office PowerPoint</Application>
  <PresentationFormat>Custom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Barlow Medium Italics</vt:lpstr>
      <vt:lpstr>Barlow Bold Italics</vt:lpstr>
      <vt:lpstr>Noto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Cooking: Bé làm bánh trôi</dc:title>
  <cp:lastModifiedBy>Đinh</cp:lastModifiedBy>
  <cp:revision>2</cp:revision>
  <dcterms:created xsi:type="dcterms:W3CDTF">2006-08-16T00:00:00Z</dcterms:created>
  <dcterms:modified xsi:type="dcterms:W3CDTF">2024-08-21T12:46:42Z</dcterms:modified>
  <dc:identifier>DAGOcm0NLcA</dc:identifier>
</cp:coreProperties>
</file>