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oto Sans Bold" panose="020B080204050402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C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5873" y="738998"/>
            <a:ext cx="16756254" cy="8809003"/>
            <a:chOff x="0" y="0"/>
            <a:chExt cx="1241204" cy="6525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204" cy="652519"/>
            </a:xfrm>
            <a:custGeom>
              <a:avLst/>
              <a:gdLst/>
              <a:ahLst/>
              <a:cxnLst/>
              <a:rect l="l" t="t" r="r" b="b"/>
              <a:pathLst>
                <a:path w="1241204" h="652519">
                  <a:moveTo>
                    <a:pt x="43589" y="0"/>
                  </a:moveTo>
                  <a:lnTo>
                    <a:pt x="1197615" y="0"/>
                  </a:lnTo>
                  <a:cubicBezTo>
                    <a:pt x="1221688" y="0"/>
                    <a:pt x="1241204" y="19516"/>
                    <a:pt x="1241204" y="43589"/>
                  </a:cubicBezTo>
                  <a:lnTo>
                    <a:pt x="1241204" y="608929"/>
                  </a:lnTo>
                  <a:cubicBezTo>
                    <a:pt x="1241204" y="633003"/>
                    <a:pt x="1221688" y="652519"/>
                    <a:pt x="1197615" y="652519"/>
                  </a:cubicBezTo>
                  <a:lnTo>
                    <a:pt x="43589" y="652519"/>
                  </a:lnTo>
                  <a:cubicBezTo>
                    <a:pt x="19516" y="652519"/>
                    <a:pt x="0" y="633003"/>
                    <a:pt x="0" y="608929"/>
                  </a:cubicBezTo>
                  <a:lnTo>
                    <a:pt x="0" y="43589"/>
                  </a:lnTo>
                  <a:cubicBezTo>
                    <a:pt x="0" y="19516"/>
                    <a:pt x="19516" y="0"/>
                    <a:pt x="43589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19AC4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1241204" cy="785869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961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89563" y="908094"/>
            <a:ext cx="5122295" cy="5122295"/>
          </a:xfrm>
          <a:custGeom>
            <a:avLst/>
            <a:gdLst/>
            <a:ahLst/>
            <a:cxnLst/>
            <a:rect l="l" t="t" r="r" b="b"/>
            <a:pathLst>
              <a:path w="5122295" h="5122295">
                <a:moveTo>
                  <a:pt x="0" y="0"/>
                </a:moveTo>
                <a:lnTo>
                  <a:pt x="5122295" y="0"/>
                </a:lnTo>
                <a:lnTo>
                  <a:pt x="5122295" y="5122296"/>
                </a:lnTo>
                <a:lnTo>
                  <a:pt x="0" y="5122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75604">
            <a:off x="1535571" y="5971278"/>
            <a:ext cx="2830622" cy="2331403"/>
          </a:xfrm>
          <a:custGeom>
            <a:avLst/>
            <a:gdLst/>
            <a:ahLst/>
            <a:cxnLst/>
            <a:rect l="l" t="t" r="r" b="b"/>
            <a:pathLst>
              <a:path w="2830622" h="2331403">
                <a:moveTo>
                  <a:pt x="0" y="0"/>
                </a:moveTo>
                <a:lnTo>
                  <a:pt x="2830622" y="0"/>
                </a:lnTo>
                <a:lnTo>
                  <a:pt x="2830622" y="2331403"/>
                </a:lnTo>
                <a:lnTo>
                  <a:pt x="0" y="23314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4970131">
            <a:off x="9015672" y="1092714"/>
            <a:ext cx="256656" cy="885022"/>
          </a:xfrm>
          <a:custGeom>
            <a:avLst/>
            <a:gdLst/>
            <a:ahLst/>
            <a:cxnLst/>
            <a:rect l="l" t="t" r="r" b="b"/>
            <a:pathLst>
              <a:path w="256656" h="885022">
                <a:moveTo>
                  <a:pt x="0" y="0"/>
                </a:moveTo>
                <a:lnTo>
                  <a:pt x="256656" y="0"/>
                </a:lnTo>
                <a:lnTo>
                  <a:pt x="256656" y="885022"/>
                </a:lnTo>
                <a:lnTo>
                  <a:pt x="0" y="885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61662" y="8729609"/>
            <a:ext cx="674648" cy="477160"/>
          </a:xfrm>
          <a:custGeom>
            <a:avLst/>
            <a:gdLst/>
            <a:ahLst/>
            <a:cxnLst/>
            <a:rect l="l" t="t" r="r" b="b"/>
            <a:pathLst>
              <a:path w="674648" h="477160">
                <a:moveTo>
                  <a:pt x="0" y="0"/>
                </a:moveTo>
                <a:lnTo>
                  <a:pt x="674648" y="0"/>
                </a:lnTo>
                <a:lnTo>
                  <a:pt x="674648" y="477160"/>
                </a:lnTo>
                <a:lnTo>
                  <a:pt x="0" y="4771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55191" y="3398088"/>
            <a:ext cx="13194644" cy="1474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75"/>
              </a:lnSpc>
            </a:pPr>
            <a:r>
              <a:rPr lang="en-US" sz="9135">
                <a:solidFill>
                  <a:srgbClr val="004AA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Ông mặt trời đi ngủ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88576" y="2245563"/>
            <a:ext cx="8127873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>
                <a:solidFill>
                  <a:srgbClr val="004AA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BÀI THƠ</a:t>
            </a:r>
          </a:p>
        </p:txBody>
      </p:sp>
      <p:sp>
        <p:nvSpPr>
          <p:cNvPr id="11" name="Freeform 11"/>
          <p:cNvSpPr/>
          <p:nvPr/>
        </p:nvSpPr>
        <p:spPr>
          <a:xfrm>
            <a:off x="9652312" y="5143500"/>
            <a:ext cx="7869815" cy="4456283"/>
          </a:xfrm>
          <a:custGeom>
            <a:avLst/>
            <a:gdLst/>
            <a:ahLst/>
            <a:cxnLst/>
            <a:rect l="l" t="t" r="r" b="b"/>
            <a:pathLst>
              <a:path w="7869815" h="4456283">
                <a:moveTo>
                  <a:pt x="0" y="0"/>
                </a:moveTo>
                <a:lnTo>
                  <a:pt x="7869815" y="0"/>
                </a:lnTo>
                <a:lnTo>
                  <a:pt x="7869815" y="4456283"/>
                </a:lnTo>
                <a:lnTo>
                  <a:pt x="0" y="44562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C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5873" y="738998"/>
            <a:ext cx="16756254" cy="8809003"/>
            <a:chOff x="0" y="0"/>
            <a:chExt cx="1241204" cy="6525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204" cy="652519"/>
            </a:xfrm>
            <a:custGeom>
              <a:avLst/>
              <a:gdLst/>
              <a:ahLst/>
              <a:cxnLst/>
              <a:rect l="l" t="t" r="r" b="b"/>
              <a:pathLst>
                <a:path w="1241204" h="652519">
                  <a:moveTo>
                    <a:pt x="43589" y="0"/>
                  </a:moveTo>
                  <a:lnTo>
                    <a:pt x="1197615" y="0"/>
                  </a:lnTo>
                  <a:cubicBezTo>
                    <a:pt x="1221688" y="0"/>
                    <a:pt x="1241204" y="19516"/>
                    <a:pt x="1241204" y="43589"/>
                  </a:cubicBezTo>
                  <a:lnTo>
                    <a:pt x="1241204" y="608929"/>
                  </a:lnTo>
                  <a:cubicBezTo>
                    <a:pt x="1241204" y="633003"/>
                    <a:pt x="1221688" y="652519"/>
                    <a:pt x="1197615" y="652519"/>
                  </a:cubicBezTo>
                  <a:lnTo>
                    <a:pt x="43589" y="652519"/>
                  </a:lnTo>
                  <a:cubicBezTo>
                    <a:pt x="19516" y="652519"/>
                    <a:pt x="0" y="633003"/>
                    <a:pt x="0" y="608929"/>
                  </a:cubicBezTo>
                  <a:lnTo>
                    <a:pt x="0" y="43589"/>
                  </a:lnTo>
                  <a:cubicBezTo>
                    <a:pt x="0" y="19516"/>
                    <a:pt x="19516" y="0"/>
                    <a:pt x="43589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19AC4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1241204" cy="785869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96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79787" y="1028700"/>
            <a:ext cx="9519104" cy="8200294"/>
            <a:chOff x="0" y="0"/>
            <a:chExt cx="812800" cy="7001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00192"/>
            </a:xfrm>
            <a:custGeom>
              <a:avLst/>
              <a:gdLst/>
              <a:ahLst/>
              <a:cxnLst/>
              <a:rect l="l" t="t" r="r" b="b"/>
              <a:pathLst>
                <a:path w="812800" h="700192">
                  <a:moveTo>
                    <a:pt x="18706" y="0"/>
                  </a:moveTo>
                  <a:lnTo>
                    <a:pt x="794094" y="0"/>
                  </a:lnTo>
                  <a:cubicBezTo>
                    <a:pt x="804425" y="0"/>
                    <a:pt x="812800" y="8375"/>
                    <a:pt x="812800" y="18706"/>
                  </a:cubicBezTo>
                  <a:lnTo>
                    <a:pt x="812800" y="681486"/>
                  </a:lnTo>
                  <a:cubicBezTo>
                    <a:pt x="812800" y="691817"/>
                    <a:pt x="804425" y="700192"/>
                    <a:pt x="794094" y="700192"/>
                  </a:cubicBezTo>
                  <a:lnTo>
                    <a:pt x="18706" y="700192"/>
                  </a:lnTo>
                  <a:cubicBezTo>
                    <a:pt x="13745" y="700192"/>
                    <a:pt x="8987" y="698221"/>
                    <a:pt x="5479" y="694713"/>
                  </a:cubicBezTo>
                  <a:cubicBezTo>
                    <a:pt x="1971" y="691205"/>
                    <a:pt x="0" y="686447"/>
                    <a:pt x="0" y="681486"/>
                  </a:cubicBezTo>
                  <a:lnTo>
                    <a:pt x="0" y="18706"/>
                  </a:lnTo>
                  <a:cubicBezTo>
                    <a:pt x="0" y="8375"/>
                    <a:pt x="8375" y="0"/>
                    <a:pt x="18706" y="0"/>
                  </a:cubicBezTo>
                  <a:close/>
                </a:path>
              </a:pathLst>
            </a:custGeom>
            <a:blipFill>
              <a:blip r:embed="rId2"/>
              <a:stretch>
                <a:fillRect t="-24738" b="-38110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-405598" y="-485189"/>
            <a:ext cx="4414043" cy="4414043"/>
          </a:xfrm>
          <a:custGeom>
            <a:avLst/>
            <a:gdLst/>
            <a:ahLst/>
            <a:cxnLst/>
            <a:rect l="l" t="t" r="r" b="b"/>
            <a:pathLst>
              <a:path w="4414043" h="4414043">
                <a:moveTo>
                  <a:pt x="0" y="0"/>
                </a:moveTo>
                <a:lnTo>
                  <a:pt x="4414043" y="0"/>
                </a:lnTo>
                <a:lnTo>
                  <a:pt x="4414043" y="4414043"/>
                </a:lnTo>
                <a:lnTo>
                  <a:pt x="0" y="44140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C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5873" y="738998"/>
            <a:ext cx="16756254" cy="8809003"/>
            <a:chOff x="0" y="0"/>
            <a:chExt cx="1241204" cy="6525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204" cy="652519"/>
            </a:xfrm>
            <a:custGeom>
              <a:avLst/>
              <a:gdLst/>
              <a:ahLst/>
              <a:cxnLst/>
              <a:rect l="l" t="t" r="r" b="b"/>
              <a:pathLst>
                <a:path w="1241204" h="652519">
                  <a:moveTo>
                    <a:pt x="43589" y="0"/>
                  </a:moveTo>
                  <a:lnTo>
                    <a:pt x="1197615" y="0"/>
                  </a:lnTo>
                  <a:cubicBezTo>
                    <a:pt x="1221688" y="0"/>
                    <a:pt x="1241204" y="19516"/>
                    <a:pt x="1241204" y="43589"/>
                  </a:cubicBezTo>
                  <a:lnTo>
                    <a:pt x="1241204" y="608929"/>
                  </a:lnTo>
                  <a:cubicBezTo>
                    <a:pt x="1241204" y="633003"/>
                    <a:pt x="1221688" y="652519"/>
                    <a:pt x="1197615" y="652519"/>
                  </a:cubicBezTo>
                  <a:lnTo>
                    <a:pt x="43589" y="652519"/>
                  </a:lnTo>
                  <a:cubicBezTo>
                    <a:pt x="19516" y="652519"/>
                    <a:pt x="0" y="633003"/>
                    <a:pt x="0" y="608929"/>
                  </a:cubicBezTo>
                  <a:lnTo>
                    <a:pt x="0" y="43589"/>
                  </a:lnTo>
                  <a:cubicBezTo>
                    <a:pt x="0" y="19516"/>
                    <a:pt x="19516" y="0"/>
                    <a:pt x="43589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19AC4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1241204" cy="785869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961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901281" y="8495622"/>
            <a:ext cx="867537" cy="613585"/>
          </a:xfrm>
          <a:custGeom>
            <a:avLst/>
            <a:gdLst/>
            <a:ahLst/>
            <a:cxnLst/>
            <a:rect l="l" t="t" r="r" b="b"/>
            <a:pathLst>
              <a:path w="867537" h="613585">
                <a:moveTo>
                  <a:pt x="0" y="0"/>
                </a:moveTo>
                <a:lnTo>
                  <a:pt x="867537" y="0"/>
                </a:lnTo>
                <a:lnTo>
                  <a:pt x="867537" y="613585"/>
                </a:lnTo>
                <a:lnTo>
                  <a:pt x="0" y="613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99833" y="258049"/>
            <a:ext cx="5410008" cy="4206281"/>
          </a:xfrm>
          <a:custGeom>
            <a:avLst/>
            <a:gdLst/>
            <a:ahLst/>
            <a:cxnLst/>
            <a:rect l="l" t="t" r="r" b="b"/>
            <a:pathLst>
              <a:path w="5410008" h="4206281">
                <a:moveTo>
                  <a:pt x="0" y="0"/>
                </a:moveTo>
                <a:lnTo>
                  <a:pt x="5410008" y="0"/>
                </a:lnTo>
                <a:lnTo>
                  <a:pt x="5410008" y="4206281"/>
                </a:lnTo>
                <a:lnTo>
                  <a:pt x="0" y="4206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482424" y="937219"/>
            <a:ext cx="5410008" cy="4206281"/>
          </a:xfrm>
          <a:custGeom>
            <a:avLst/>
            <a:gdLst/>
            <a:ahLst/>
            <a:cxnLst/>
            <a:rect l="l" t="t" r="r" b="b"/>
            <a:pathLst>
              <a:path w="5410008" h="4206281">
                <a:moveTo>
                  <a:pt x="5410008" y="0"/>
                </a:moveTo>
                <a:lnTo>
                  <a:pt x="0" y="0"/>
                </a:lnTo>
                <a:lnTo>
                  <a:pt x="0" y="4206281"/>
                </a:lnTo>
                <a:lnTo>
                  <a:pt x="5410008" y="4206281"/>
                </a:lnTo>
                <a:lnTo>
                  <a:pt x="5410008" y="0"/>
                </a:lnTo>
                <a:close/>
              </a:path>
            </a:pathLst>
          </a:custGeom>
          <a:blipFill>
            <a:blip r:embed="rId4">
              <a:alphaModFix amt="6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5648678" y="8388377"/>
            <a:ext cx="1873449" cy="1159624"/>
            <a:chOff x="0" y="0"/>
            <a:chExt cx="2497933" cy="1546166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97933" cy="1546166"/>
              <a:chOff x="0" y="0"/>
              <a:chExt cx="881818" cy="54582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81818" cy="545826"/>
              </a:xfrm>
              <a:custGeom>
                <a:avLst/>
                <a:gdLst/>
                <a:ahLst/>
                <a:cxnLst/>
                <a:rect l="l" t="t" r="r" b="b"/>
                <a:pathLst>
                  <a:path w="881818" h="545826">
                    <a:moveTo>
                      <a:pt x="272913" y="0"/>
                    </a:moveTo>
                    <a:lnTo>
                      <a:pt x="608905" y="0"/>
                    </a:lnTo>
                    <a:cubicBezTo>
                      <a:pt x="759630" y="0"/>
                      <a:pt x="881818" y="122187"/>
                      <a:pt x="881818" y="272913"/>
                    </a:cubicBezTo>
                    <a:lnTo>
                      <a:pt x="881818" y="272913"/>
                    </a:lnTo>
                    <a:cubicBezTo>
                      <a:pt x="881818" y="345294"/>
                      <a:pt x="853064" y="414710"/>
                      <a:pt x="801883" y="465892"/>
                    </a:cubicBezTo>
                    <a:cubicBezTo>
                      <a:pt x="750702" y="517073"/>
                      <a:pt x="681286" y="545826"/>
                      <a:pt x="608905" y="545826"/>
                    </a:cubicBezTo>
                    <a:lnTo>
                      <a:pt x="272913" y="545826"/>
                    </a:lnTo>
                    <a:cubicBezTo>
                      <a:pt x="122187" y="545826"/>
                      <a:pt x="0" y="423639"/>
                      <a:pt x="0" y="272913"/>
                    </a:cubicBezTo>
                    <a:lnTo>
                      <a:pt x="0" y="272913"/>
                    </a:lnTo>
                    <a:cubicBezTo>
                      <a:pt x="0" y="122187"/>
                      <a:pt x="122187" y="0"/>
                      <a:pt x="272913" y="0"/>
                    </a:cubicBezTo>
                    <a:close/>
                  </a:path>
                </a:pathLst>
              </a:custGeom>
              <a:solidFill>
                <a:srgbClr val="619AC4"/>
              </a:solidFill>
              <a:ln w="66675" cap="rnd">
                <a:solidFill>
                  <a:srgbClr val="619AC4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33350"/>
                <a:ext cx="881818" cy="679176"/>
              </a:xfrm>
              <a:prstGeom prst="rect">
                <a:avLst/>
              </a:prstGeom>
            </p:spPr>
            <p:txBody>
              <a:bodyPr lIns="56444" tIns="56444" rIns="56444" bIns="56444" rtlCol="0" anchor="ctr"/>
              <a:lstStyle/>
              <a:p>
                <a:pPr algn="ctr">
                  <a:lnSpc>
                    <a:spcPts val="961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817313" y="454976"/>
              <a:ext cx="899530" cy="636213"/>
            </a:xfrm>
            <a:custGeom>
              <a:avLst/>
              <a:gdLst/>
              <a:ahLst/>
              <a:cxnLst/>
              <a:rect l="l" t="t" r="r" b="b"/>
              <a:pathLst>
                <a:path w="899530" h="636213">
                  <a:moveTo>
                    <a:pt x="0" y="0"/>
                  </a:moveTo>
                  <a:lnTo>
                    <a:pt x="899530" y="0"/>
                  </a:lnTo>
                  <a:lnTo>
                    <a:pt x="899530" y="636214"/>
                  </a:lnTo>
                  <a:lnTo>
                    <a:pt x="0" y="636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4832874" y="1378001"/>
            <a:ext cx="9953933" cy="983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09"/>
              </a:lnSpc>
            </a:pPr>
            <a:r>
              <a:rPr lang="en-US" sz="6084">
                <a:solidFill>
                  <a:srgbClr val="004AA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ĐÀM THOẠI - TRÍCH DẪN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66502" y="4266464"/>
            <a:ext cx="9912670" cy="2813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718">
                <a:solidFill>
                  <a:srgbClr val="004AA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Bài thơ có tên là gì?</a:t>
            </a:r>
          </a:p>
          <a:p>
            <a:pPr algn="l">
              <a:lnSpc>
                <a:spcPts val="7433"/>
              </a:lnSpc>
            </a:pPr>
            <a:r>
              <a:rPr lang="en-US" sz="5718">
                <a:solidFill>
                  <a:srgbClr val="004AA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Do ai sáng tác?</a:t>
            </a:r>
          </a:p>
          <a:p>
            <a:pPr algn="l">
              <a:lnSpc>
                <a:spcPts val="7433"/>
              </a:lnSpc>
            </a:pPr>
            <a:r>
              <a:rPr lang="en-US" sz="5718">
                <a:solidFill>
                  <a:srgbClr val="004AA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Bài thơ nói về ai?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C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5873" y="738998"/>
            <a:ext cx="16756254" cy="8809003"/>
            <a:chOff x="0" y="0"/>
            <a:chExt cx="1241204" cy="6525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204" cy="652519"/>
            </a:xfrm>
            <a:custGeom>
              <a:avLst/>
              <a:gdLst/>
              <a:ahLst/>
              <a:cxnLst/>
              <a:rect l="l" t="t" r="r" b="b"/>
              <a:pathLst>
                <a:path w="1241204" h="652519">
                  <a:moveTo>
                    <a:pt x="43589" y="0"/>
                  </a:moveTo>
                  <a:lnTo>
                    <a:pt x="1197615" y="0"/>
                  </a:lnTo>
                  <a:cubicBezTo>
                    <a:pt x="1221688" y="0"/>
                    <a:pt x="1241204" y="19516"/>
                    <a:pt x="1241204" y="43589"/>
                  </a:cubicBezTo>
                  <a:lnTo>
                    <a:pt x="1241204" y="608929"/>
                  </a:lnTo>
                  <a:cubicBezTo>
                    <a:pt x="1241204" y="633003"/>
                    <a:pt x="1221688" y="652519"/>
                    <a:pt x="1197615" y="652519"/>
                  </a:cubicBezTo>
                  <a:lnTo>
                    <a:pt x="43589" y="652519"/>
                  </a:lnTo>
                  <a:cubicBezTo>
                    <a:pt x="19516" y="652519"/>
                    <a:pt x="0" y="633003"/>
                    <a:pt x="0" y="608929"/>
                  </a:cubicBezTo>
                  <a:lnTo>
                    <a:pt x="0" y="43589"/>
                  </a:lnTo>
                  <a:cubicBezTo>
                    <a:pt x="0" y="19516"/>
                    <a:pt x="19516" y="0"/>
                    <a:pt x="43589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19AC4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1241204" cy="785869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961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901281" y="8495622"/>
            <a:ext cx="867537" cy="613585"/>
          </a:xfrm>
          <a:custGeom>
            <a:avLst/>
            <a:gdLst/>
            <a:ahLst/>
            <a:cxnLst/>
            <a:rect l="l" t="t" r="r" b="b"/>
            <a:pathLst>
              <a:path w="867537" h="613585">
                <a:moveTo>
                  <a:pt x="0" y="0"/>
                </a:moveTo>
                <a:lnTo>
                  <a:pt x="867537" y="0"/>
                </a:lnTo>
                <a:lnTo>
                  <a:pt x="867537" y="613585"/>
                </a:lnTo>
                <a:lnTo>
                  <a:pt x="0" y="613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648678" y="8388377"/>
            <a:ext cx="1873449" cy="1159624"/>
            <a:chOff x="0" y="0"/>
            <a:chExt cx="2497933" cy="154616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497933" cy="1546166"/>
              <a:chOff x="0" y="0"/>
              <a:chExt cx="881818" cy="54582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81818" cy="545826"/>
              </a:xfrm>
              <a:custGeom>
                <a:avLst/>
                <a:gdLst/>
                <a:ahLst/>
                <a:cxnLst/>
                <a:rect l="l" t="t" r="r" b="b"/>
                <a:pathLst>
                  <a:path w="881818" h="545826">
                    <a:moveTo>
                      <a:pt x="272913" y="0"/>
                    </a:moveTo>
                    <a:lnTo>
                      <a:pt x="608905" y="0"/>
                    </a:lnTo>
                    <a:cubicBezTo>
                      <a:pt x="759630" y="0"/>
                      <a:pt x="881818" y="122187"/>
                      <a:pt x="881818" y="272913"/>
                    </a:cubicBezTo>
                    <a:lnTo>
                      <a:pt x="881818" y="272913"/>
                    </a:lnTo>
                    <a:cubicBezTo>
                      <a:pt x="881818" y="345294"/>
                      <a:pt x="853064" y="414710"/>
                      <a:pt x="801883" y="465892"/>
                    </a:cubicBezTo>
                    <a:cubicBezTo>
                      <a:pt x="750702" y="517073"/>
                      <a:pt x="681286" y="545826"/>
                      <a:pt x="608905" y="545826"/>
                    </a:cubicBezTo>
                    <a:lnTo>
                      <a:pt x="272913" y="545826"/>
                    </a:lnTo>
                    <a:cubicBezTo>
                      <a:pt x="122187" y="545826"/>
                      <a:pt x="0" y="423639"/>
                      <a:pt x="0" y="272913"/>
                    </a:cubicBezTo>
                    <a:lnTo>
                      <a:pt x="0" y="272913"/>
                    </a:lnTo>
                    <a:cubicBezTo>
                      <a:pt x="0" y="122187"/>
                      <a:pt x="122187" y="0"/>
                      <a:pt x="272913" y="0"/>
                    </a:cubicBezTo>
                    <a:close/>
                  </a:path>
                </a:pathLst>
              </a:custGeom>
              <a:solidFill>
                <a:srgbClr val="619AC4"/>
              </a:solidFill>
              <a:ln w="66675" cap="rnd">
                <a:solidFill>
                  <a:srgbClr val="619AC4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33350"/>
                <a:ext cx="881818" cy="679176"/>
              </a:xfrm>
              <a:prstGeom prst="rect">
                <a:avLst/>
              </a:prstGeom>
            </p:spPr>
            <p:txBody>
              <a:bodyPr lIns="56444" tIns="56444" rIns="56444" bIns="56444" rtlCol="0" anchor="ctr"/>
              <a:lstStyle/>
              <a:p>
                <a:pPr algn="ctr">
                  <a:lnSpc>
                    <a:spcPts val="961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817313" y="454976"/>
              <a:ext cx="899530" cy="636213"/>
            </a:xfrm>
            <a:custGeom>
              <a:avLst/>
              <a:gdLst/>
              <a:ahLst/>
              <a:cxnLst/>
              <a:rect l="l" t="t" r="r" b="b"/>
              <a:pathLst>
                <a:path w="899530" h="636213">
                  <a:moveTo>
                    <a:pt x="0" y="0"/>
                  </a:moveTo>
                  <a:lnTo>
                    <a:pt x="899530" y="0"/>
                  </a:lnTo>
                  <a:lnTo>
                    <a:pt x="899530" y="636214"/>
                  </a:lnTo>
                  <a:lnTo>
                    <a:pt x="0" y="636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5426498" y="3458939"/>
            <a:ext cx="7080305" cy="6089063"/>
          </a:xfrm>
          <a:custGeom>
            <a:avLst/>
            <a:gdLst/>
            <a:ahLst/>
            <a:cxnLst/>
            <a:rect l="l" t="t" r="r" b="b"/>
            <a:pathLst>
              <a:path w="7080305" h="6089063">
                <a:moveTo>
                  <a:pt x="0" y="0"/>
                </a:moveTo>
                <a:lnTo>
                  <a:pt x="7080305" y="0"/>
                </a:lnTo>
                <a:lnTo>
                  <a:pt x="7080305" y="6089063"/>
                </a:lnTo>
                <a:lnTo>
                  <a:pt x="0" y="6089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832874" y="1378001"/>
            <a:ext cx="9953933" cy="983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09"/>
              </a:lnSpc>
            </a:pPr>
            <a:r>
              <a:rPr lang="en-US" sz="6084">
                <a:solidFill>
                  <a:srgbClr val="004AA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ĐÀM THOẠI - TRÍCH DẪN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20864" y="2525219"/>
            <a:ext cx="14347954" cy="92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5718">
                <a:solidFill>
                  <a:srgbClr val="004AA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Tác giả miêu tả mặt trời như thế nào?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C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5873" y="92953"/>
            <a:ext cx="17366672" cy="10035583"/>
            <a:chOff x="0" y="0"/>
            <a:chExt cx="1286420" cy="743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6420" cy="743377"/>
            </a:xfrm>
            <a:custGeom>
              <a:avLst/>
              <a:gdLst/>
              <a:ahLst/>
              <a:cxnLst/>
              <a:rect l="l" t="t" r="r" b="b"/>
              <a:pathLst>
                <a:path w="1286420" h="743377">
                  <a:moveTo>
                    <a:pt x="42057" y="0"/>
                  </a:moveTo>
                  <a:lnTo>
                    <a:pt x="1244363" y="0"/>
                  </a:lnTo>
                  <a:cubicBezTo>
                    <a:pt x="1267590" y="0"/>
                    <a:pt x="1286420" y="18830"/>
                    <a:pt x="1286420" y="42057"/>
                  </a:cubicBezTo>
                  <a:lnTo>
                    <a:pt x="1286420" y="701319"/>
                  </a:lnTo>
                  <a:cubicBezTo>
                    <a:pt x="1286420" y="724547"/>
                    <a:pt x="1267590" y="743377"/>
                    <a:pt x="1244363" y="743377"/>
                  </a:cubicBezTo>
                  <a:lnTo>
                    <a:pt x="42057" y="743377"/>
                  </a:lnTo>
                  <a:cubicBezTo>
                    <a:pt x="18830" y="743377"/>
                    <a:pt x="0" y="724547"/>
                    <a:pt x="0" y="701319"/>
                  </a:cubicBezTo>
                  <a:lnTo>
                    <a:pt x="0" y="42057"/>
                  </a:lnTo>
                  <a:cubicBezTo>
                    <a:pt x="0" y="18830"/>
                    <a:pt x="18830" y="0"/>
                    <a:pt x="42057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19AC4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1286420" cy="876727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961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901281" y="8495622"/>
            <a:ext cx="867537" cy="613585"/>
          </a:xfrm>
          <a:custGeom>
            <a:avLst/>
            <a:gdLst/>
            <a:ahLst/>
            <a:cxnLst/>
            <a:rect l="l" t="t" r="r" b="b"/>
            <a:pathLst>
              <a:path w="867537" h="613585">
                <a:moveTo>
                  <a:pt x="0" y="0"/>
                </a:moveTo>
                <a:lnTo>
                  <a:pt x="867537" y="0"/>
                </a:lnTo>
                <a:lnTo>
                  <a:pt x="867537" y="613585"/>
                </a:lnTo>
                <a:lnTo>
                  <a:pt x="0" y="613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648678" y="8388377"/>
            <a:ext cx="1873449" cy="1159624"/>
            <a:chOff x="0" y="0"/>
            <a:chExt cx="2497933" cy="154616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497933" cy="1546166"/>
              <a:chOff x="0" y="0"/>
              <a:chExt cx="881818" cy="54582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81818" cy="545826"/>
              </a:xfrm>
              <a:custGeom>
                <a:avLst/>
                <a:gdLst/>
                <a:ahLst/>
                <a:cxnLst/>
                <a:rect l="l" t="t" r="r" b="b"/>
                <a:pathLst>
                  <a:path w="881818" h="545826">
                    <a:moveTo>
                      <a:pt x="272913" y="0"/>
                    </a:moveTo>
                    <a:lnTo>
                      <a:pt x="608905" y="0"/>
                    </a:lnTo>
                    <a:cubicBezTo>
                      <a:pt x="759630" y="0"/>
                      <a:pt x="881818" y="122187"/>
                      <a:pt x="881818" y="272913"/>
                    </a:cubicBezTo>
                    <a:lnTo>
                      <a:pt x="881818" y="272913"/>
                    </a:lnTo>
                    <a:cubicBezTo>
                      <a:pt x="881818" y="345294"/>
                      <a:pt x="853064" y="414710"/>
                      <a:pt x="801883" y="465892"/>
                    </a:cubicBezTo>
                    <a:cubicBezTo>
                      <a:pt x="750702" y="517073"/>
                      <a:pt x="681286" y="545826"/>
                      <a:pt x="608905" y="545826"/>
                    </a:cubicBezTo>
                    <a:lnTo>
                      <a:pt x="272913" y="545826"/>
                    </a:lnTo>
                    <a:cubicBezTo>
                      <a:pt x="122187" y="545826"/>
                      <a:pt x="0" y="423639"/>
                      <a:pt x="0" y="272913"/>
                    </a:cubicBezTo>
                    <a:lnTo>
                      <a:pt x="0" y="272913"/>
                    </a:lnTo>
                    <a:cubicBezTo>
                      <a:pt x="0" y="122187"/>
                      <a:pt x="122187" y="0"/>
                      <a:pt x="272913" y="0"/>
                    </a:cubicBezTo>
                    <a:close/>
                  </a:path>
                </a:pathLst>
              </a:custGeom>
              <a:solidFill>
                <a:srgbClr val="619AC4"/>
              </a:solidFill>
              <a:ln w="66675" cap="rnd">
                <a:solidFill>
                  <a:srgbClr val="619AC4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33350"/>
                <a:ext cx="881818" cy="679176"/>
              </a:xfrm>
              <a:prstGeom prst="rect">
                <a:avLst/>
              </a:prstGeom>
            </p:spPr>
            <p:txBody>
              <a:bodyPr lIns="56444" tIns="56444" rIns="56444" bIns="56444" rtlCol="0" anchor="ctr"/>
              <a:lstStyle/>
              <a:p>
                <a:pPr algn="ctr">
                  <a:lnSpc>
                    <a:spcPts val="961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817313" y="454976"/>
              <a:ext cx="899530" cy="636213"/>
            </a:xfrm>
            <a:custGeom>
              <a:avLst/>
              <a:gdLst/>
              <a:ahLst/>
              <a:cxnLst/>
              <a:rect l="l" t="t" r="r" b="b"/>
              <a:pathLst>
                <a:path w="899530" h="636213">
                  <a:moveTo>
                    <a:pt x="0" y="0"/>
                  </a:moveTo>
                  <a:lnTo>
                    <a:pt x="899530" y="0"/>
                  </a:lnTo>
                  <a:lnTo>
                    <a:pt x="899530" y="636214"/>
                  </a:lnTo>
                  <a:lnTo>
                    <a:pt x="0" y="636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6104538" y="296929"/>
            <a:ext cx="6689342" cy="137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3"/>
              </a:lnSpc>
            </a:pPr>
            <a:r>
              <a:rPr lang="en-US" sz="8510">
                <a:solidFill>
                  <a:srgbClr val="004AA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Trẻ đọc thơ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689656" y="1733297"/>
            <a:ext cx="9519104" cy="8200294"/>
            <a:chOff x="0" y="0"/>
            <a:chExt cx="812800" cy="7001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00192"/>
            </a:xfrm>
            <a:custGeom>
              <a:avLst/>
              <a:gdLst/>
              <a:ahLst/>
              <a:cxnLst/>
              <a:rect l="l" t="t" r="r" b="b"/>
              <a:pathLst>
                <a:path w="812800" h="700192">
                  <a:moveTo>
                    <a:pt x="18706" y="0"/>
                  </a:moveTo>
                  <a:lnTo>
                    <a:pt x="794094" y="0"/>
                  </a:lnTo>
                  <a:cubicBezTo>
                    <a:pt x="804425" y="0"/>
                    <a:pt x="812800" y="8375"/>
                    <a:pt x="812800" y="18706"/>
                  </a:cubicBezTo>
                  <a:lnTo>
                    <a:pt x="812800" y="681486"/>
                  </a:lnTo>
                  <a:cubicBezTo>
                    <a:pt x="812800" y="691817"/>
                    <a:pt x="804425" y="700192"/>
                    <a:pt x="794094" y="700192"/>
                  </a:cubicBezTo>
                  <a:lnTo>
                    <a:pt x="18706" y="700192"/>
                  </a:lnTo>
                  <a:cubicBezTo>
                    <a:pt x="13745" y="700192"/>
                    <a:pt x="8987" y="698221"/>
                    <a:pt x="5479" y="694713"/>
                  </a:cubicBezTo>
                  <a:cubicBezTo>
                    <a:pt x="1971" y="691205"/>
                    <a:pt x="0" y="686447"/>
                    <a:pt x="0" y="681486"/>
                  </a:cubicBezTo>
                  <a:lnTo>
                    <a:pt x="0" y="18706"/>
                  </a:lnTo>
                  <a:cubicBezTo>
                    <a:pt x="0" y="8375"/>
                    <a:pt x="8375" y="0"/>
                    <a:pt x="18706" y="0"/>
                  </a:cubicBezTo>
                  <a:close/>
                </a:path>
              </a:pathLst>
            </a:custGeom>
            <a:blipFill>
              <a:blip r:embed="rId4"/>
              <a:stretch>
                <a:fillRect t="-24738" b="-38110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3724739" y="92953"/>
            <a:ext cx="4353084" cy="2464934"/>
          </a:xfrm>
          <a:custGeom>
            <a:avLst/>
            <a:gdLst/>
            <a:ahLst/>
            <a:cxnLst/>
            <a:rect l="l" t="t" r="r" b="b"/>
            <a:pathLst>
              <a:path w="4353084" h="2464934">
                <a:moveTo>
                  <a:pt x="0" y="0"/>
                </a:moveTo>
                <a:lnTo>
                  <a:pt x="4353084" y="0"/>
                </a:lnTo>
                <a:lnTo>
                  <a:pt x="4353084" y="2464933"/>
                </a:lnTo>
                <a:lnTo>
                  <a:pt x="0" y="24649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-192477" y="812816"/>
            <a:ext cx="3689577" cy="2868646"/>
          </a:xfrm>
          <a:custGeom>
            <a:avLst/>
            <a:gdLst/>
            <a:ahLst/>
            <a:cxnLst/>
            <a:rect l="l" t="t" r="r" b="b"/>
            <a:pathLst>
              <a:path w="3689577" h="2868646">
                <a:moveTo>
                  <a:pt x="3689577" y="0"/>
                </a:moveTo>
                <a:lnTo>
                  <a:pt x="0" y="0"/>
                </a:lnTo>
                <a:lnTo>
                  <a:pt x="0" y="2868646"/>
                </a:lnTo>
                <a:lnTo>
                  <a:pt x="3689577" y="2868646"/>
                </a:lnTo>
                <a:lnTo>
                  <a:pt x="3689577" y="0"/>
                </a:lnTo>
                <a:close/>
              </a:path>
            </a:pathLst>
          </a:custGeom>
          <a:blipFill>
            <a:blip r:embed="rId7">
              <a:alphaModFix amt="61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652311" y="0"/>
            <a:ext cx="3689577" cy="2868646"/>
          </a:xfrm>
          <a:custGeom>
            <a:avLst/>
            <a:gdLst/>
            <a:ahLst/>
            <a:cxnLst/>
            <a:rect l="l" t="t" r="r" b="b"/>
            <a:pathLst>
              <a:path w="3689577" h="2868646">
                <a:moveTo>
                  <a:pt x="3689577" y="0"/>
                </a:moveTo>
                <a:lnTo>
                  <a:pt x="0" y="0"/>
                </a:lnTo>
                <a:lnTo>
                  <a:pt x="0" y="2868646"/>
                </a:lnTo>
                <a:lnTo>
                  <a:pt x="3689577" y="2868646"/>
                </a:lnTo>
                <a:lnTo>
                  <a:pt x="3689577" y="0"/>
                </a:lnTo>
                <a:close/>
              </a:path>
            </a:pathLst>
          </a:custGeom>
          <a:blipFill>
            <a:blip r:embed="rId7">
              <a:alphaModFix amt="61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C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5873" y="738998"/>
            <a:ext cx="16756254" cy="8809003"/>
            <a:chOff x="0" y="0"/>
            <a:chExt cx="1241204" cy="6525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204" cy="652519"/>
            </a:xfrm>
            <a:custGeom>
              <a:avLst/>
              <a:gdLst/>
              <a:ahLst/>
              <a:cxnLst/>
              <a:rect l="l" t="t" r="r" b="b"/>
              <a:pathLst>
                <a:path w="1241204" h="652519">
                  <a:moveTo>
                    <a:pt x="43589" y="0"/>
                  </a:moveTo>
                  <a:lnTo>
                    <a:pt x="1197615" y="0"/>
                  </a:lnTo>
                  <a:cubicBezTo>
                    <a:pt x="1221688" y="0"/>
                    <a:pt x="1241204" y="19516"/>
                    <a:pt x="1241204" y="43589"/>
                  </a:cubicBezTo>
                  <a:lnTo>
                    <a:pt x="1241204" y="608929"/>
                  </a:lnTo>
                  <a:cubicBezTo>
                    <a:pt x="1241204" y="633003"/>
                    <a:pt x="1221688" y="652519"/>
                    <a:pt x="1197615" y="652519"/>
                  </a:cubicBezTo>
                  <a:lnTo>
                    <a:pt x="43589" y="652519"/>
                  </a:lnTo>
                  <a:cubicBezTo>
                    <a:pt x="19516" y="652519"/>
                    <a:pt x="0" y="633003"/>
                    <a:pt x="0" y="608929"/>
                  </a:cubicBezTo>
                  <a:lnTo>
                    <a:pt x="0" y="43589"/>
                  </a:lnTo>
                  <a:cubicBezTo>
                    <a:pt x="0" y="19516"/>
                    <a:pt x="19516" y="0"/>
                    <a:pt x="43589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19AC4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1241204" cy="785869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961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389485" y="462946"/>
            <a:ext cx="7869815" cy="4456283"/>
          </a:xfrm>
          <a:custGeom>
            <a:avLst/>
            <a:gdLst/>
            <a:ahLst/>
            <a:cxnLst/>
            <a:rect l="l" t="t" r="r" b="b"/>
            <a:pathLst>
              <a:path w="7869815" h="4456283">
                <a:moveTo>
                  <a:pt x="0" y="0"/>
                </a:moveTo>
                <a:lnTo>
                  <a:pt x="7869815" y="0"/>
                </a:lnTo>
                <a:lnTo>
                  <a:pt x="7869815" y="4456283"/>
                </a:lnTo>
                <a:lnTo>
                  <a:pt x="0" y="44562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61662" y="8729609"/>
            <a:ext cx="674648" cy="477160"/>
          </a:xfrm>
          <a:custGeom>
            <a:avLst/>
            <a:gdLst/>
            <a:ahLst/>
            <a:cxnLst/>
            <a:rect l="l" t="t" r="r" b="b"/>
            <a:pathLst>
              <a:path w="674648" h="477160">
                <a:moveTo>
                  <a:pt x="0" y="0"/>
                </a:moveTo>
                <a:lnTo>
                  <a:pt x="674648" y="0"/>
                </a:lnTo>
                <a:lnTo>
                  <a:pt x="674648" y="477160"/>
                </a:lnTo>
                <a:lnTo>
                  <a:pt x="0" y="477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613468" y="4833504"/>
            <a:ext cx="11552032" cy="2777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3"/>
              </a:lnSpc>
            </a:pPr>
            <a:r>
              <a:rPr lang="en-US" sz="8510">
                <a:solidFill>
                  <a:srgbClr val="004AA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Chúc các con</a:t>
            </a:r>
          </a:p>
          <a:p>
            <a:pPr algn="ctr">
              <a:lnSpc>
                <a:spcPts val="11063"/>
              </a:lnSpc>
            </a:pPr>
            <a:r>
              <a:rPr lang="en-US" sz="8510">
                <a:solidFill>
                  <a:srgbClr val="004AA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một bài học ý nghĩa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Custom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Noto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Thơ: Ông mặt trời đi ngủ </dc:title>
  <cp:lastModifiedBy>Đinh</cp:lastModifiedBy>
  <cp:revision>2</cp:revision>
  <dcterms:created xsi:type="dcterms:W3CDTF">2006-08-16T00:00:00Z</dcterms:created>
  <dcterms:modified xsi:type="dcterms:W3CDTF">2024-08-22T02:17:42Z</dcterms:modified>
  <dc:identifier>DAGOiajzhTU</dc:identifier>
</cp:coreProperties>
</file>