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95" r:id="rId4"/>
    <p:sldId id="269" r:id="rId5"/>
    <p:sldId id="350" r:id="rId6"/>
    <p:sldId id="351" r:id="rId7"/>
    <p:sldId id="352" r:id="rId8"/>
    <p:sldId id="353" r:id="rId9"/>
    <p:sldId id="315" r:id="rId10"/>
    <p:sldId id="298" r:id="rId11"/>
    <p:sldId id="354" r:id="rId12"/>
    <p:sldId id="355" r:id="rId13"/>
  </p:sldIdLst>
  <p:sldSz cx="12192000" cy="6858000"/>
  <p:notesSz cx="9929813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0613" autoAdjust="0"/>
  </p:normalViewPr>
  <p:slideViewPr>
    <p:cSldViewPr snapToGrid="0">
      <p:cViewPr varScale="1">
        <p:scale>
          <a:sx n="78" d="100"/>
          <a:sy n="7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720361"/>
          </a:xfrm>
          <a:prstGeom prst="rect">
            <a:avLst/>
          </a:prstGeom>
        </p:spPr>
        <p:txBody>
          <a:bodyPr vert="horz" lIns="132147" tIns="66073" rIns="132147" bIns="66073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720361"/>
          </a:xfrm>
          <a:prstGeom prst="rect">
            <a:avLst/>
          </a:prstGeom>
        </p:spPr>
        <p:txBody>
          <a:bodyPr vert="horz" lIns="132147" tIns="66073" rIns="132147" bIns="66073" rtlCol="0"/>
          <a:lstStyle>
            <a:lvl1pPr algn="r">
              <a:defRPr sz="1700"/>
            </a:lvl1pPr>
          </a:lstStyle>
          <a:p>
            <a:fld id="{C8DC4A36-1749-4652-AD63-FD66B600D32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2187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147" tIns="66073" rIns="132147" bIns="660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6909475"/>
            <a:ext cx="7943850" cy="5653207"/>
          </a:xfrm>
          <a:prstGeom prst="rect">
            <a:avLst/>
          </a:prstGeom>
        </p:spPr>
        <p:txBody>
          <a:bodyPr vert="horz" lIns="132147" tIns="66073" rIns="132147" bIns="660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992"/>
            <a:ext cx="4302919" cy="720359"/>
          </a:xfrm>
          <a:prstGeom prst="rect">
            <a:avLst/>
          </a:prstGeom>
        </p:spPr>
        <p:txBody>
          <a:bodyPr vert="horz" lIns="132147" tIns="66073" rIns="132147" bIns="66073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13636992"/>
            <a:ext cx="4302919" cy="720359"/>
          </a:xfrm>
          <a:prstGeom prst="rect">
            <a:avLst/>
          </a:prstGeom>
        </p:spPr>
        <p:txBody>
          <a:bodyPr vert="horz" lIns="132147" tIns="66073" rIns="132147" bIns="66073" rtlCol="0" anchor="b"/>
          <a:lstStyle>
            <a:lvl1pPr algn="r">
              <a:defRPr sz="1700"/>
            </a:lvl1pPr>
          </a:lstStyle>
          <a:p>
            <a:fld id="{FEDC96B3-BE2D-42F6-83B7-47E29218A7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AA39-863E-43F4-929E-B471DA85107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CC46-7AC8-4E41-8FFD-74552CF524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80011" y="119410"/>
            <a:ext cx="6478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HƯỚNG DƯƠ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191385" y="4059555"/>
            <a:ext cx="6539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Đề tài: Truyện “Thỏ ngoan”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D2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viên: Dương Thị Hồng Hải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799080"/>
            <a:ext cx="121920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GIẢNG 20/11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44E86-C685-6BB0-3FCD-03184290B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85" y="1393323"/>
            <a:ext cx="1066667" cy="10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sa de madeira no meio da floresta com uma ilustração vetorial de trilha |  Vetor Premium">
            <a:extLst>
              <a:ext uri="{FF2B5EF4-FFF2-40B4-BE49-F238E27FC236}">
                <a16:creationId xmlns:a16="http://schemas.microsoft.com/office/drawing/2014/main" id="{9904EA5A-0656-494F-AFAD-59CAC294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sa de dibujos animados fotos de stock, imágenes de Casa de dibujos  animados sin royalties | Depositphotos">
            <a:extLst>
              <a:ext uri="{FF2B5EF4-FFF2-40B4-BE49-F238E27FC236}">
                <a16:creationId xmlns:a16="http://schemas.microsoft.com/office/drawing/2014/main" id="{EB97F2B1-87DD-478E-B0C0-9797959E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0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ving Room Background Vector Art, Icons, and Graphics for Free Download">
            <a:extLst>
              <a:ext uri="{FF2B5EF4-FFF2-40B4-BE49-F238E27FC236}">
                <a16:creationId xmlns:a16="http://schemas.microsoft.com/office/drawing/2014/main" id="{9F97CC62-D9F8-4229-BFB0-156B4E97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white board with orange bord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Content Placeholder 3" descr="20081921755411_2"/>
          <p:cNvPicPr>
            <a:picLocks noGrp="1" noChangeAspect="1"/>
          </p:cNvPicPr>
          <p:nvPr>
            <p:ph idx="1"/>
          </p:nvPr>
        </p:nvPicPr>
        <p:blipFill>
          <a:blip r:embed="rId5"/>
          <a:srcRect t="5226" b="16640"/>
          <a:stretch>
            <a:fillRect/>
          </a:stretch>
        </p:blipFill>
        <p:spPr>
          <a:xfrm>
            <a:off x="233045" y="240030"/>
            <a:ext cx="11740515" cy="639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hoat_canh_dien_roi_va_nhac_nen_cuc_hay_22320188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20" end="4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0655" y="4135755"/>
            <a:ext cx="620395" cy="5715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33045" y="240030"/>
            <a:ext cx="117398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I. MỤC ĐÍCH – YÊU CẦU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1.Kiến thức: 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2.Kĩ năng: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3.Thái độ: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II.Chuẩn bị: Bài giảng điện tử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III.Phương pháp và hình thức tổ chức: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1.HĐ 1: Ổn định tổ chức: 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2.HDD2: Cô kể cho trẻ nghe lần 1:</a:t>
            </a:r>
          </a:p>
          <a:p>
            <a:pPr algn="ctr"/>
            <a:endParaRPr lang="en-US" sz="2000" b="1">
              <a:solidFill>
                <a:srgbClr val="002060"/>
              </a:solidFill>
            </a:endParaRPr>
          </a:p>
          <a:p>
            <a:pPr algn="ctr"/>
            <a:r>
              <a:rPr lang="en-US" sz="20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40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cartoon of trees and clouds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>
            <a:fillRect/>
          </a:stretch>
        </p:blipFill>
        <p:spPr>
          <a:xfrm>
            <a:off x="0" y="0"/>
            <a:ext cx="12192000" cy="6890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887980" y="2216150"/>
            <a:ext cx="610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66825" y="72072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cho trẻ nghe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white board with orange bord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3"/>
          <a:srcRect t="5949" r="-1632"/>
          <a:stretch>
            <a:fillRect/>
          </a:stretch>
        </p:blipFill>
        <p:spPr>
          <a:xfrm>
            <a:off x="217805" y="210185"/>
            <a:ext cx="11973560" cy="643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white board with orange bord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1" name="Content Placeholder 10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170" y="225425"/>
            <a:ext cx="11769725" cy="6471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white board with orange bord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55" y="230505"/>
            <a:ext cx="11784965" cy="6428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white board with orange bord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Content Placeholder 10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3796" r="-1684" b="13611"/>
          <a:stretch>
            <a:fillRect/>
          </a:stretch>
        </p:blipFill>
        <p:spPr>
          <a:xfrm>
            <a:off x="193040" y="210185"/>
            <a:ext cx="11999595" cy="645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s 12"/>
          <p:cNvSpPr/>
          <p:nvPr/>
        </p:nvSpPr>
        <p:spPr>
          <a:xfrm>
            <a:off x="6889115" y="4830445"/>
            <a:ext cx="5141595" cy="183451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6889115" y="4831080"/>
            <a:ext cx="4878070" cy="1772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Bác gấu lại phải ra đi.Trời vẫn đổ mưa ào ào.Bác gấu đến nhà Thỏ.Bác gõ của và gọi: “Cốc cốc...Thỏ ơi! Bác ướt hết rồi, cho Bác vào với”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white board with orange bord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" y="221615"/>
            <a:ext cx="11821795" cy="6447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s 8"/>
          <p:cNvSpPr/>
          <p:nvPr/>
        </p:nvSpPr>
        <p:spPr>
          <a:xfrm>
            <a:off x="3566160" y="365760"/>
            <a:ext cx="6626860" cy="143256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566795" y="365760"/>
            <a:ext cx="6625590" cy="1432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Thỏ dắt tay bác Gấu vào nhà.Thỏ còn đốt lửa để bác Gấu sưởi ấm.Lửa cháy bập bùng, ấm áp quá.Một lúc sau bác Gấu đã khô người.Bác Gấu nói: Thỏ ngoan quá.Bác cảm ơn Thỏ nhiều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and a school bu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2350" y="1383437"/>
            <a:ext cx="1045845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endParaRPr lang="en-US" sz="3200" dirty="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với hơn 110 hình nền khu rừng hoạt hình tuyệt vời nhất - Tin học Đông  Hòa">
            <a:extLst>
              <a:ext uri="{FF2B5EF4-FFF2-40B4-BE49-F238E27FC236}">
                <a16:creationId xmlns:a16="http://schemas.microsoft.com/office/drawing/2014/main" id="{62DBAC21-C825-4B8F-A3B2-1CC1D2F1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4"/>
            <a:ext cx="12192000" cy="692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205</Words>
  <Application>Microsoft Office PowerPoint</Application>
  <PresentationFormat>Widescreen</PresentationFormat>
  <Paragraphs>22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60</cp:revision>
  <cp:lastPrinted>2023-10-29T03:06:48Z</cp:lastPrinted>
  <dcterms:created xsi:type="dcterms:W3CDTF">2021-08-22T13:51:00Z</dcterms:created>
  <dcterms:modified xsi:type="dcterms:W3CDTF">2026-04-29T17:51:14Z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8640955FFE694ACA9ACDB0984C28F830_12</vt:lpwstr>
  </property>
  <property fmtid="{D5CDD505-2E9C-101B-9397-08002B2CF9AE}" pid="3" name="KSOProductBuildVer">
    <vt:lpwstr>1033-12.2.0.13266</vt:lpwstr>
  </property>
</Properties>
</file>