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58" r:id="rId4"/>
    <p:sldId id="259" r:id="rId5"/>
    <p:sldId id="260" r:id="rId6"/>
    <p:sldId id="279" r:id="rId7"/>
    <p:sldId id="280" r:id="rId8"/>
    <p:sldId id="281" r:id="rId9"/>
    <p:sldId id="266" r:id="rId10"/>
    <p:sldId id="267" r:id="rId11"/>
    <p:sldId id="268" r:id="rId12"/>
    <p:sldId id="269" r:id="rId13"/>
    <p:sldId id="270" r:id="rId14"/>
    <p:sldId id="274" r:id="rId15"/>
    <p:sldId id="276" r:id="rId16"/>
    <p:sldId id="278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4568" autoAdjust="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363A-659A-4C86-B7E3-C9F839B5EE0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0704-B286-44F1-BE19-96C2C9986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Kim </a:t>
            </a:r>
            <a:r>
              <a:rPr lang="en-US" dirty="0" err="1"/>
              <a:t>Hoa</a:t>
            </a:r>
            <a:r>
              <a:rPr lang="en-US" dirty="0"/>
              <a:t> – MN </a:t>
            </a:r>
            <a:r>
              <a:rPr lang="en-US" dirty="0" err="1"/>
              <a:t>Vân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BD199-209D-4340-8A14-FBF36D8297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30AF-4A93-D009-A3EE-16211297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ABEF-0AFD-ADE4-7D59-84AE399A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44384-902D-7204-B3E2-609D8CB5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2D8F-BDAE-4FCB-8274-65F4190A7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96C1-7E9D-054E-A9E3-8BAA99C8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301D-2E6F-03DD-4E0B-B42E81F7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Kim </a:t>
            </a:r>
            <a:r>
              <a:rPr lang="en-US" altLang="en-US" dirty="0" err="1"/>
              <a:t>Hoa</a:t>
            </a:r>
            <a:r>
              <a:rPr lang="en-US" altLang="en-US" dirty="0"/>
              <a:t>  - MN </a:t>
            </a:r>
            <a:r>
              <a:rPr lang="en-US" altLang="en-US" dirty="0" err="1"/>
              <a:t>Vân</a:t>
            </a:r>
            <a:r>
              <a:rPr lang="en-US" altLang="en-US" dirty="0"/>
              <a:t> </a:t>
            </a:r>
            <a:r>
              <a:rPr lang="en-US" altLang="en-US" dirty="0" err="1"/>
              <a:t>Côn</a:t>
            </a:r>
            <a:r>
              <a:rPr lang="en-US" altLang="en-US" dirty="0"/>
              <a:t>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462C-378D-525A-D43D-C22C036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B78B-A68B-4526-A8AE-228592699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8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9830-BD00-58EC-02A0-F6706524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F48E-78AE-DB18-CBEF-2BD618D5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E74A-490A-AB2D-FF6F-870BEFD9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6448-E0C3-4A8C-89C5-CCB93F9AA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3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4836CE-13F8-32F8-C019-5B6806CF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C9CF11-74EA-8140-BF6C-19746D41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661976-4B08-CE4E-3F85-5ECB9E8A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CE3B-6010-4D40-ACFB-31331DC2B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7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E0E3BE-E6EB-2AD1-03E9-7B7F937C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D013E8-A8A6-D245-3688-3B241B24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0918BB-14B5-59E8-F2E3-A6D7234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1B1F-7C6F-4405-9E3D-B667BA53F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A0D0B9-C5B5-0384-6371-FE82F4B2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AB7227-1AB8-F9AB-0328-52EFCACC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3F1895-4CF9-8608-2868-6F950FF6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B6D9-6278-4068-AF63-38D4F90FB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94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17928-2039-4960-08D6-04EDF3EB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879211-1AB6-AC15-A7E8-91025661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3D6B9-C29F-3376-8C94-6F6565DE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F2BF-58E2-4078-B24F-DFD99BA54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5116A-424E-A834-702E-34CA43F2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721A44-54F8-1416-2499-974303BF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103CFB-6AC3-4C07-7135-8D8AA7FE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5DF4-2F69-4A28-AE14-9847F6D3A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9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3B2D7-E856-21ED-7137-2FFDD871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DE9AD5-C5D6-B0CE-8DB8-4B7A85F8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D2EF38-0C24-1915-2502-CF37DED5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D625-7876-475A-97FB-0BE570E16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6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1EBB-15BB-2726-1070-CBF1B473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9A8A4-A476-40A5-2E0D-0D653FD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D735-9E5B-7C45-BE1F-ECA2D39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A3D9-8398-475E-8ED7-68855D9A2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3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0FA3-635B-9030-67A8-FA58B661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49F8-B87E-5F29-2A48-C7A6B72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Kim </a:t>
            </a:r>
            <a:r>
              <a:rPr lang="en-US" altLang="en-US" dirty="0" err="1"/>
              <a:t>Hoa</a:t>
            </a:r>
            <a:r>
              <a:rPr lang="en-US" altLang="en-US" dirty="0"/>
              <a:t> – MN </a:t>
            </a:r>
            <a:r>
              <a:rPr lang="en-US" altLang="en-US" dirty="0" err="1"/>
              <a:t>Vân</a:t>
            </a:r>
            <a:r>
              <a:rPr lang="en-US" altLang="en-US" dirty="0"/>
              <a:t> </a:t>
            </a:r>
            <a:r>
              <a:rPr lang="en-US" altLang="en-US" dirty="0" err="1"/>
              <a:t>Côn</a:t>
            </a:r>
            <a:r>
              <a:rPr lang="en-US" altLang="en-US" dirty="0"/>
              <a:t>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451A-76EE-0DCE-42CA-DA658B53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DBEE-7DC0-41E6-A9BF-17B0A5449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6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D846-5CC1-4D52-BAB7-7F9961AF1A9D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oi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4306AD-11CD-1AB5-0F54-9A80A56B6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02E699-5803-C8F7-6251-3C0CFB7F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9DF0-0A5C-2042-44B0-84C4BD00B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1598-AE15-84FB-61DB-42DC1153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81A9-8D77-3A54-41C9-F8539C13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2715A-8816-49FA-BEA2-00BB3E0BD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gif"/><Relationship Id="rId3" Type="http://schemas.openxmlformats.org/officeDocument/2006/relationships/slide" Target="slide11.xml"/><Relationship Id="rId7" Type="http://schemas.openxmlformats.org/officeDocument/2006/relationships/slide" Target="slide12.xml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gif"/><Relationship Id="rId5" Type="http://schemas.openxmlformats.org/officeDocument/2006/relationships/slide" Target="slide10.xm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>
            <a:extLst>
              <a:ext uri="{FF2B5EF4-FFF2-40B4-BE49-F238E27FC236}">
                <a16:creationId xmlns:a16="http://schemas.microsoft.com/office/drawing/2014/main" id="{C57EA9B1-6E07-4838-844A-2C40B0CE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>
            <a:extLst>
              <a:ext uri="{FF2B5EF4-FFF2-40B4-BE49-F238E27FC236}">
                <a16:creationId xmlns:a16="http://schemas.microsoft.com/office/drawing/2014/main" id="{B403A4F9-C7BF-34C2-037B-C627A7C32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286000"/>
            <a:ext cx="742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18">
            <a:extLst>
              <a:ext uri="{FF2B5EF4-FFF2-40B4-BE49-F238E27FC236}">
                <a16:creationId xmlns:a16="http://schemas.microsoft.com/office/drawing/2014/main" id="{B408B70D-BECC-D98D-5701-C20B9DFF9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1750" y="1596629"/>
            <a:ext cx="4343400" cy="1028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2053" name="Picture 24">
            <a:extLst>
              <a:ext uri="{FF2B5EF4-FFF2-40B4-BE49-F238E27FC236}">
                <a16:creationId xmlns:a16="http://schemas.microsoft.com/office/drawing/2014/main" id="{4494B8D1-7DB5-592A-635D-56E44B164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76" y="4847035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>
            <a:extLst>
              <a:ext uri="{FF2B5EF4-FFF2-40B4-BE49-F238E27FC236}">
                <a16:creationId xmlns:a16="http://schemas.microsoft.com/office/drawing/2014/main" id="{09460E1C-4CCE-B995-2EA9-9AF5F4DB11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2479">
            <a:off x="5123260" y="5043488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>
            <a:extLst>
              <a:ext uri="{FF2B5EF4-FFF2-40B4-BE49-F238E27FC236}">
                <a16:creationId xmlns:a16="http://schemas.microsoft.com/office/drawing/2014/main" id="{213B9FD7-543F-F8F2-EC71-05B186441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75510" y="5111353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">
            <a:extLst>
              <a:ext uri="{FF2B5EF4-FFF2-40B4-BE49-F238E27FC236}">
                <a16:creationId xmlns:a16="http://schemas.microsoft.com/office/drawing/2014/main" id="{23D50D8F-7521-8470-7578-412BCA833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8859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>
            <a:extLst>
              <a:ext uri="{FF2B5EF4-FFF2-40B4-BE49-F238E27FC236}">
                <a16:creationId xmlns:a16="http://schemas.microsoft.com/office/drawing/2014/main" id="{035F2EE0-954A-A1A6-DA8C-A2EC05104B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286375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>
            <a:extLst>
              <a:ext uri="{FF2B5EF4-FFF2-40B4-BE49-F238E27FC236}">
                <a16:creationId xmlns:a16="http://schemas.microsoft.com/office/drawing/2014/main" id="{EAA3EDBC-9DAA-8C2B-C614-0725AFB7A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88620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>
            <a:extLst>
              <a:ext uri="{FF2B5EF4-FFF2-40B4-BE49-F238E27FC236}">
                <a16:creationId xmlns:a16="http://schemas.microsoft.com/office/drawing/2014/main" id="{724FEBB3-E819-291F-8FCD-3F410728FB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863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4">
            <a:extLst>
              <a:ext uri="{FF2B5EF4-FFF2-40B4-BE49-F238E27FC236}">
                <a16:creationId xmlns:a16="http://schemas.microsoft.com/office/drawing/2014/main" id="{7865FDB8-0246-CE7B-FE4F-379E8BE620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59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5">
            <a:extLst>
              <a:ext uri="{FF2B5EF4-FFF2-40B4-BE49-F238E27FC236}">
                <a16:creationId xmlns:a16="http://schemas.microsoft.com/office/drawing/2014/main" id="{6894C27C-0737-1F3A-96B5-AF8B05EC2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73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4">
            <a:extLst>
              <a:ext uri="{FF2B5EF4-FFF2-40B4-BE49-F238E27FC236}">
                <a16:creationId xmlns:a16="http://schemas.microsoft.com/office/drawing/2014/main" id="{3ED4E7B6-B13F-DD7C-A3CF-269DE549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639" y="209677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1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TextBox 8">
            <a:extLst>
              <a:ext uri="{FF2B5EF4-FFF2-40B4-BE49-F238E27FC236}">
                <a16:creationId xmlns:a16="http://schemas.microsoft.com/office/drawing/2014/main" id="{387C82ED-3CF1-B493-62B3-FDD49E5F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96941"/>
            <a:ext cx="7467600" cy="23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 </a:t>
            </a: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 tài : Thơ “Đồ c</a:t>
            </a: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hơi </a:t>
            </a: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ủa </a:t>
            </a: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ớp</a:t>
            </a: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 : N</a:t>
            </a: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guyễn Thị Thu Hằng</a:t>
            </a:r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          </a:t>
            </a: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Lớp: </a:t>
            </a: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Nhà </a:t>
            </a: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trẻ D2</a:t>
            </a:r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5" name="TextBox 9">
            <a:extLst>
              <a:ext uri="{FF2B5EF4-FFF2-40B4-BE49-F238E27FC236}">
                <a16:creationId xmlns:a16="http://schemas.microsoft.com/office/drawing/2014/main" id="{BCC2624E-0B43-3311-03F1-B6A74D7E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685" y="4868466"/>
            <a:ext cx="2686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altLang="en-US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04800" y="2667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ở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đâu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" name="Curved Up Arrow 5">
            <a:hlinkClick r:id="rId6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667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phải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514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4: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Cắm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367171"/>
            <a:ext cx="716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859339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447800"/>
            <a:ext cx="7162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Cho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oin.wav"/>
          </p:stSnd>
        </p:sndAc>
      </p:transition>
    </mc:Choice>
    <mc:Fallback xmlns="">
      <p:transition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nhoami.dongtrieu.edu.vn/image/image_gallery?uuid=a37edead-a6ae-45f8-9494-eeada44b1fb5&amp;groupId=53940&amp;t=1359532556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534561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2.tamtay.vn/files/photo2/2012/5/7/12/5817965/4fa75a0b_7c1ed460_kedochoi1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"/>
            <a:ext cx="9163665" cy="6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919008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chongtham.net/wp-content/uploads/2014/12/do_choi_cho_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"/>
            <a:ext cx="91440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4919009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667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xspace.talaweb.com/mevabehoami/home/gio%20tha%2012%20khoi%20bang%20go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0" r="61626" b="21694"/>
          <a:stretch/>
        </p:blipFill>
        <p:spPr bwMode="auto">
          <a:xfrm>
            <a:off x="4419600" y="414771"/>
            <a:ext cx="4386305" cy="29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Kết quả hình ảnh cho quả bóng đồ chơi trẻ e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39429"/>
            <a:ext cx="3349625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ecx.images-amazon.com/images/I/618GB8fhM-L._SL1130_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3070510"/>
            <a:ext cx="2428239" cy="3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Kết quả hình ảnh cho trống lắ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8" name="Picture 20" descr="http://www.hachihachi.com.vn/upload/productsImg/large/497890200312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6" y="3329683"/>
            <a:ext cx="4666144" cy="34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2" y="-58962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i970.photobucket.com/albums/ae184/smallcandle0302/48_zps96a9f10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7" y="5910534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8" y="3111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7" y="591382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-114245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4" y="6317188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193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Administrator</cp:lastModifiedBy>
  <cp:revision>38</cp:revision>
  <dcterms:created xsi:type="dcterms:W3CDTF">2015-10-01T13:52:19Z</dcterms:created>
  <dcterms:modified xsi:type="dcterms:W3CDTF">2026-01-14T06:31:29Z</dcterms:modified>
</cp:coreProperties>
</file>