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7" r:id="rId3"/>
    <p:sldId id="258" r:id="rId4"/>
    <p:sldId id="259" r:id="rId5"/>
    <p:sldId id="261" r:id="rId6"/>
    <p:sldId id="264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HIOA HƯỚNG DƯƠNG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2857500" y="2291380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350168" y="3738766"/>
            <a:ext cx="7586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1885950" y="4311048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tháng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FC2B6-DCAE-492A-BC23-7342271E6262}"/>
              </a:ext>
            </a:extLst>
          </p:cNvPr>
          <p:cNvSpPr txBox="1"/>
          <p:nvPr/>
        </p:nvSpPr>
        <p:spPr>
          <a:xfrm>
            <a:off x="1652587" y="4889299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Giáo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Thu Hằng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2025 - 2026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0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12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125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125" fill="hold">
                                          <p:stCondLst>
                                            <p:cond delay="3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ình động cảm ơn đẹp, dễ thương tạo cảm giác nhẹ nhàng, vui vẻ">
            <a:extLst>
              <a:ext uri="{FF2B5EF4-FFF2-40B4-BE49-F238E27FC236}">
                <a16:creationId xmlns:a16="http://schemas.microsoft.com/office/drawing/2014/main" id="{D1D2AC93-1A52-4797-9B8F-55C1CD16F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ình động cảm ơn đẹp, dễ thương tạo cảm giác nhẹ nhàng, vui vẻ">
            <a:extLst>
              <a:ext uri="{FF2B5EF4-FFF2-40B4-BE49-F238E27FC236}">
                <a16:creationId xmlns:a16="http://schemas.microsoft.com/office/drawing/2014/main" id="{2F52ED98-8AF1-40BA-A284-719113745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DE0E7A8-70C1-4310-8431-F87E58E2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840158"/>
            <a:ext cx="6991350" cy="57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165AF0-C9DC-4E6A-92AB-000CBE12F82D}"/>
              </a:ext>
            </a:extLst>
          </p:cNvPr>
          <p:cNvSpPr txBox="1"/>
          <p:nvPr/>
        </p:nvSpPr>
        <p:spPr>
          <a:xfrm>
            <a:off x="2116931" y="566941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C1BD0-3A7C-4D2E-A4CA-F24D67C9390D}"/>
              </a:ext>
            </a:extLst>
          </p:cNvPr>
          <p:cNvSpPr txBox="1"/>
          <p:nvPr/>
        </p:nvSpPr>
        <p:spPr>
          <a:xfrm>
            <a:off x="2488407" y="967051"/>
            <a:ext cx="857607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1.Kiến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b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nhặt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bọ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ngủ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Con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mến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nhịp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BE04B7-1B26-4984-A9DD-CC4D83D69CDB}"/>
              </a:ext>
            </a:extLst>
          </p:cNvPr>
          <p:cNvSpPr txBox="1"/>
          <p:nvPr/>
        </p:nvSpPr>
        <p:spPr>
          <a:xfrm>
            <a:off x="2488407" y="4230706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06DED-4FBE-47D3-AC6C-503B64CD36D6}"/>
              </a:ext>
            </a:extLst>
          </p:cNvPr>
          <p:cNvSpPr txBox="1"/>
          <p:nvPr/>
        </p:nvSpPr>
        <p:spPr>
          <a:xfrm>
            <a:off x="2633069" y="4814259"/>
            <a:ext cx="857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điễn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</a:t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Mão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</a:t>
            </a:r>
            <a:b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72B9E-652B-432D-950E-F9ED8E78B4E7}"/>
              </a:ext>
            </a:extLst>
          </p:cNvPr>
          <p:cNvSpPr txBox="1"/>
          <p:nvPr/>
        </p:nvSpPr>
        <p:spPr>
          <a:xfrm>
            <a:off x="2302669" y="2328127"/>
            <a:ext cx="7586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DẠY TRẺ ĐỌC BÀI ĐỒNG DAO</a:t>
            </a:r>
          </a:p>
        </p:txBody>
      </p:sp>
    </p:spTree>
    <p:extLst>
      <p:ext uri="{BB962C8B-B14F-4D97-AF65-F5344CB8AC3E}">
        <p14:creationId xmlns:p14="http://schemas.microsoft.com/office/powerpoint/2010/main" val="22164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D15D8-AAB3-4493-A68F-0CDF81A630BC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452B2-141F-43DE-855D-95EB46D2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968858"/>
            <a:ext cx="99822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D15D8-AAB3-4493-A68F-0CDF81A630BC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452B2-141F-43DE-855D-95EB46D2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968858"/>
            <a:ext cx="99822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FDB7F0-9B34-4CC4-AEDF-44CFFA25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928687"/>
            <a:ext cx="7734300" cy="551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50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6DED6-19F7-4D3E-BE6A-81E9EF1F1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991335"/>
            <a:ext cx="82105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75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46ECE-0143-4690-93AB-D07808722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1111733"/>
            <a:ext cx="6134100" cy="439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89B68-D039-426A-B63A-E44F55CAF65C}"/>
              </a:ext>
            </a:extLst>
          </p:cNvPr>
          <p:cNvSpPr txBox="1"/>
          <p:nvPr/>
        </p:nvSpPr>
        <p:spPr>
          <a:xfrm>
            <a:off x="2012156" y="5643616"/>
            <a:ext cx="758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C24BF-2957-424C-848E-D48BC62F0BFE}"/>
              </a:ext>
            </a:extLst>
          </p:cNvPr>
          <p:cNvSpPr txBox="1"/>
          <p:nvPr/>
        </p:nvSpPr>
        <p:spPr>
          <a:xfrm>
            <a:off x="2302669" y="285015"/>
            <a:ext cx="805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D7A1E-713E-4A42-9D21-34B4FA124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69" y="714375"/>
            <a:ext cx="8058150" cy="5272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F502C4-4467-4FAA-A68E-7FE5FAC80121}"/>
              </a:ext>
            </a:extLst>
          </p:cNvPr>
          <p:cNvSpPr txBox="1"/>
          <p:nvPr/>
        </p:nvSpPr>
        <p:spPr>
          <a:xfrm>
            <a:off x="2538413" y="5986516"/>
            <a:ext cx="758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</a:p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</TotalTime>
  <Words>155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Administrator</cp:lastModifiedBy>
  <cp:revision>12</cp:revision>
  <dcterms:created xsi:type="dcterms:W3CDTF">2021-12-02T18:34:29Z</dcterms:created>
  <dcterms:modified xsi:type="dcterms:W3CDTF">2026-01-14T05:59:27Z</dcterms:modified>
</cp:coreProperties>
</file>