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Nhạc mâm non\tranh, anh, tho,nhac, dong giao,video mn\khung dep\bo_suu_tap_mau_hinh_nen_tao_slide_powerpoint_dep20130611173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119"/>
            <a:ext cx="7772400" cy="823682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n-lt"/>
              </a:rPr>
              <a:t>UBND </a:t>
            </a:r>
            <a:r>
              <a:rPr lang="en-US" sz="2400" b="1" smtClean="0">
                <a:solidFill>
                  <a:srgbClr val="FF0000"/>
                </a:solidFill>
                <a:latin typeface="+mn-lt"/>
              </a:rPr>
              <a:t>PHƯỜNG VIỆT HƯNG</a:t>
            </a:r>
            <a:br>
              <a:rPr lang="en-US" sz="2400" b="1" smtClean="0">
                <a:solidFill>
                  <a:srgbClr val="FF0000"/>
                </a:solidFill>
                <a:latin typeface="+mn-lt"/>
              </a:rPr>
            </a:br>
            <a:r>
              <a:rPr lang="en-US" sz="2400" b="1" smtClean="0">
                <a:solidFill>
                  <a:srgbClr val="FF0000"/>
                </a:solidFill>
                <a:latin typeface="+mn-lt"/>
              </a:rPr>
              <a:t>TRƯỜNG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MẦM </a:t>
            </a:r>
            <a:r>
              <a:rPr lang="en-US" sz="2400" b="1" smtClean="0">
                <a:solidFill>
                  <a:srgbClr val="FF0000"/>
                </a:solidFill>
                <a:latin typeface="+mn-lt"/>
              </a:rPr>
              <a:t>NON HOA HƯỚNG DƯƠNG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525456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Chủ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đề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dirty="0" err="1" smtClean="0">
                <a:solidFill>
                  <a:schemeClr val="tx2"/>
                </a:solidFill>
              </a:rPr>
              <a:t>Hiện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tượng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tự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nhiên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err="1" smtClean="0">
                <a:solidFill>
                  <a:schemeClr val="tx2"/>
                </a:solidFill>
              </a:rPr>
              <a:t>Đề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tài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dirty="0" err="1" smtClean="0">
                <a:solidFill>
                  <a:schemeClr val="tx2"/>
                </a:solidFill>
              </a:rPr>
              <a:t>Bé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bảo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môi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trường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err="1" smtClean="0">
                <a:solidFill>
                  <a:schemeClr val="tx2"/>
                </a:solidFill>
              </a:rPr>
              <a:t>Giáo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viên</a:t>
            </a:r>
            <a:r>
              <a:rPr lang="en-US" sz="2400" smtClean="0">
                <a:solidFill>
                  <a:schemeClr val="tx2"/>
                </a:solidFill>
              </a:rPr>
              <a:t>: Dương Thị Hồng Hải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smtClean="0">
                <a:solidFill>
                  <a:schemeClr val="tx2"/>
                </a:solidFill>
              </a:rPr>
              <a:t>     Lứa </a:t>
            </a:r>
            <a:r>
              <a:rPr lang="en-US" sz="2400" dirty="0" err="1" smtClean="0">
                <a:solidFill>
                  <a:schemeClr val="tx2"/>
                </a:solidFill>
              </a:rPr>
              <a:t>tuổi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vi-VN" sz="2400" smtClean="0">
                <a:solidFill>
                  <a:schemeClr val="tx2"/>
                </a:solidFill>
              </a:rPr>
              <a:t>Nhà </a:t>
            </a:r>
            <a:r>
              <a:rPr lang="en-US" sz="2400" smtClean="0">
                <a:solidFill>
                  <a:schemeClr val="tx2"/>
                </a:solidFill>
              </a:rPr>
              <a:t>t</a:t>
            </a:r>
            <a:r>
              <a:rPr lang="vi-VN" sz="2400" smtClean="0">
                <a:solidFill>
                  <a:schemeClr val="tx2"/>
                </a:solidFill>
              </a:rPr>
              <a:t>rẻ 24 – 36 tháng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447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1524000" y="6019800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4.44444E-6 L -4.16667E-6 -0.07222 " pathEditMode="relative" rAng="0" ptsTypes="AA">
                                      <p:cBhvr>
                                        <p:cTn id="35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  </a:t>
            </a:r>
            <a:r>
              <a:rPr lang="en-US" sz="7200" dirty="0" err="1" smtClean="0">
                <a:solidFill>
                  <a:srgbClr val="7030A0"/>
                </a:solidFill>
              </a:rPr>
              <a:t>Cùng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smtClean="0">
                <a:solidFill>
                  <a:srgbClr val="7030A0"/>
                </a:solidFill>
              </a:rPr>
              <a:t>    </a:t>
            </a:r>
            <a:r>
              <a:rPr lang="en-US" sz="7200" dirty="0" err="1" smtClean="0">
                <a:solidFill>
                  <a:srgbClr val="7030A0"/>
                </a:solidFill>
              </a:rPr>
              <a:t>môi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Núi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+mn-lt"/>
              </a:rPr>
            </a:b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thải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105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1_Office Theme</vt:lpstr>
      <vt:lpstr>UBND PHƯỜNG VIỆT HƯNG TRƯỜNG MẦM NON HOA HƯỚNG DƯƠNG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Administrator</cp:lastModifiedBy>
  <cp:revision>35</cp:revision>
  <dcterms:created xsi:type="dcterms:W3CDTF">2020-09-28T09:05:55Z</dcterms:created>
  <dcterms:modified xsi:type="dcterms:W3CDTF">2026-01-14T05:02:19Z</dcterms:modified>
</cp:coreProperties>
</file>