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82E77-558F-4B57-96D9-5265CB4ADC3D}" v="83" dt="2026-04-30T19:57:23.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y doquang" userId="2f3b46fd8f9c3beb" providerId="LiveId" clId="{3CF87257-03A6-422F-B326-9101B3893A74}"/>
    <pc:docChg chg="undo custSel addSld delSld modSld">
      <pc:chgData name="quy doquang" userId="2f3b46fd8f9c3beb" providerId="LiveId" clId="{3CF87257-03A6-422F-B326-9101B3893A74}" dt="2026-04-30T19:57:23.460" v="89" actId="20577"/>
      <pc:docMkLst>
        <pc:docMk/>
      </pc:docMkLst>
      <pc:sldChg chg="delSp add del mod">
        <pc:chgData name="quy doquang" userId="2f3b46fd8f9c3beb" providerId="LiveId" clId="{3CF87257-03A6-422F-B326-9101B3893A74}" dt="2026-04-30T19:56:52.693" v="11" actId="2696"/>
        <pc:sldMkLst>
          <pc:docMk/>
          <pc:sldMk cId="2077293936" sldId="256"/>
        </pc:sldMkLst>
        <pc:picChg chg="del">
          <ac:chgData name="quy doquang" userId="2f3b46fd8f9c3beb" providerId="LiveId" clId="{3CF87257-03A6-422F-B326-9101B3893A74}" dt="2026-04-30T19:56:48.419" v="10" actId="21"/>
          <ac:picMkLst>
            <pc:docMk/>
            <pc:sldMk cId="2077293936" sldId="256"/>
            <ac:picMk id="3" creationId="{DCE9C543-9243-B409-8BE8-3786B26E7F56}"/>
          </ac:picMkLst>
        </pc:picChg>
      </pc:sldChg>
      <pc:sldChg chg="addSp delSp modSp mod addAnim delAnim modAnim">
        <pc:chgData name="quy doquang" userId="2f3b46fd8f9c3beb" providerId="LiveId" clId="{3CF87257-03A6-422F-B326-9101B3893A74}" dt="2026-04-30T19:57:23.460" v="89" actId="20577"/>
        <pc:sldMkLst>
          <pc:docMk/>
          <pc:sldMk cId="1347381201" sldId="282"/>
        </pc:sldMkLst>
        <pc:spChg chg="add del mod">
          <ac:chgData name="quy doquang" userId="2f3b46fd8f9c3beb" providerId="LiveId" clId="{3CF87257-03A6-422F-B326-9101B3893A74}" dt="2026-04-30T19:57:23.460" v="89" actId="20577"/>
          <ac:spMkLst>
            <pc:docMk/>
            <pc:sldMk cId="1347381201" sldId="282"/>
            <ac:spMk id="2" creationId="{8647DCE9-C3A5-C8AC-B539-CFBF7A1ECF12}"/>
          </ac:spMkLst>
        </pc:spChg>
        <pc:picChg chg="mod">
          <ac:chgData name="quy doquang" userId="2f3b46fd8f9c3beb" providerId="LiveId" clId="{3CF87257-03A6-422F-B326-9101B3893A74}" dt="2026-04-30T19:56:44.055" v="8" actId="1076"/>
          <ac:picMkLst>
            <pc:docMk/>
            <pc:sldMk cId="1347381201" sldId="282"/>
            <ac:picMk id="1032" creationId="{750BAA47-B26F-5336-92BD-9EE9EADC29D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8CBEF7-0261-41DB-B4A0-E539CE3489A0}" type="datetimeFigureOut">
              <a:rPr lang="en-US" smtClean="0"/>
              <a:pPr/>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CBEF7-0261-41DB-B4A0-E539CE3489A0}" type="datetimeFigureOut">
              <a:rPr lang="en-US" smtClean="0"/>
              <a:pPr/>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CBEF7-0261-41DB-B4A0-E539CE3489A0}" type="datetimeFigureOut">
              <a:rPr lang="en-US" smtClean="0"/>
              <a:pPr/>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CBEF7-0261-41DB-B4A0-E539CE3489A0}" type="datetimeFigureOut">
              <a:rPr lang="en-US" smtClean="0"/>
              <a:pPr/>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5/1/2026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0+ Hình nền Powerpoint đẹp và chất lượng nhất">
            <a:extLst>
              <a:ext uri="{FF2B5EF4-FFF2-40B4-BE49-F238E27FC236}">
                <a16:creationId xmlns:a16="http://schemas.microsoft.com/office/drawing/2014/main" id="{750BAA47-B26F-5336-92BD-9EE9EADC29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47DCE9-C3A5-C8AC-B539-CFBF7A1ECF12}"/>
              </a:ext>
            </a:extLst>
          </p:cNvPr>
          <p:cNvSpPr txBox="1"/>
          <p:nvPr/>
        </p:nvSpPr>
        <p:spPr>
          <a:xfrm>
            <a:off x="721531" y="533400"/>
            <a:ext cx="8422469" cy="1077218"/>
          </a:xfrm>
          <a:prstGeom prst="rect">
            <a:avLst/>
          </a:prstGeom>
          <a:noFill/>
        </p:spPr>
        <p:txBody>
          <a:bodyPr wrap="square" rtlCol="0">
            <a:spAutoFit/>
          </a:bodyPr>
          <a:lstStyle/>
          <a:p>
            <a:pPr algn="ctr"/>
            <a:r>
              <a:rPr lang="vi-VN" sz="3200" b="1" dirty="0">
                <a:solidFill>
                  <a:srgbClr val="002060"/>
                </a:solidFill>
                <a:latin typeface="Times New Roman" panose="02020603050405020304" pitchFamily="18" charset="0"/>
                <a:cs typeface="Times New Roman" panose="02020603050405020304" pitchFamily="18" charset="0"/>
              </a:rPr>
              <a:t>UBND PHƯỜNG VIỆT HƯNG</a:t>
            </a:r>
          </a:p>
          <a:p>
            <a:pPr algn="ctr"/>
            <a:r>
              <a:rPr lang="vi-VN" sz="3200" b="1" dirty="0">
                <a:solidFill>
                  <a:srgbClr val="002060"/>
                </a:solidFill>
                <a:latin typeface="Times New Roman" panose="02020603050405020304" pitchFamily="18" charset="0"/>
                <a:cs typeface="Times New Roman" panose="02020603050405020304" pitchFamily="18" charset="0"/>
              </a:rPr>
              <a:t>TRƯỜNG MN HOA HƯỚNG DƯƠNG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F202CDE-9F88-7AB8-A174-9466E2CFE145}"/>
              </a:ext>
            </a:extLst>
          </p:cNvPr>
          <p:cNvSpPr/>
          <p:nvPr/>
        </p:nvSpPr>
        <p:spPr>
          <a:xfrm>
            <a:off x="2104909" y="2863485"/>
            <a:ext cx="5655715" cy="584775"/>
          </a:xfrm>
          <a:prstGeom prst="rect">
            <a:avLst/>
          </a:prstGeom>
          <a:noFill/>
        </p:spPr>
        <p:txBody>
          <a:bodyPr wrap="none" lIns="91440" tIns="45720" rIns="91440" bIns="45720">
            <a:spAutoFit/>
          </a:bodyPr>
          <a:lstStyle/>
          <a:p>
            <a:pPr algn="ct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Lĩnh</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vực</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Phát</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triển</a:t>
            </a:r>
            <a:r>
              <a:rPr lang="en-US" sz="3200" b="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nhân thức</a:t>
            </a:r>
            <a:endPar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00C23C8-4665-2CB5-51E2-329158D62A9A}"/>
              </a:ext>
            </a:extLst>
          </p:cNvPr>
          <p:cNvSpPr txBox="1"/>
          <p:nvPr/>
        </p:nvSpPr>
        <p:spPr>
          <a:xfrm>
            <a:off x="2986889" y="3758753"/>
            <a:ext cx="4078361" cy="1307537"/>
          </a:xfrm>
          <a:prstGeom prst="rect">
            <a:avLst/>
          </a:prstGeom>
          <a:noFill/>
        </p:spPr>
        <p:txBody>
          <a:bodyPr wrap="none" rtlCol="0">
            <a:spAutoFit/>
          </a:bodyPr>
          <a:lstStyle/>
          <a:p>
            <a:pP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Đề</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tài</a:t>
            </a:r>
            <a:r>
              <a:rPr lang="en-US" sz="2800" b="1">
                <a:solidFill>
                  <a:srgbClr val="00B0F0"/>
                </a:solidFill>
                <a:latin typeface="Times New Roman" panose="02020603050405020304" pitchFamily="18" charset="0"/>
                <a:cs typeface="Times New Roman" panose="02020603050405020304" pitchFamily="18" charset="0"/>
              </a:rPr>
              <a:t>: NBPB hình vuông</a:t>
            </a:r>
            <a:endParaRPr lang="en-US" sz="2800" b="1" dirty="0">
              <a:solidFill>
                <a:srgbClr val="00B0F0"/>
              </a:solidFill>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Lứa</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tuổi</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a:solidFill>
                  <a:srgbClr val="00B0F0"/>
                </a:solidFill>
                <a:latin typeface="Times New Roman" panose="02020603050405020304" pitchFamily="18" charset="0"/>
                <a:cs typeface="Times New Roman" panose="02020603050405020304" pitchFamily="18" charset="0"/>
              </a:rPr>
              <a:t>24-36 tháng</a:t>
            </a:r>
            <a:endParaRPr 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3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xanh</a:t>
            </a:r>
            <a:endParaRPr lang="en-US" sz="24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vàng</a:t>
            </a:r>
            <a:endParaRPr lang="en-US" sz="24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a:latin typeface="+mj-lt"/>
              </a:rPr>
              <a:t>Trò chơi 2: Về đúng nhà</a:t>
            </a:r>
          </a:p>
          <a:p>
            <a:r>
              <a:rPr lang="vi-VN" sz="2400" b="1" dirty="0">
                <a:latin typeface="+mj-lt"/>
              </a:rPr>
              <a:t>Mỗi trẻ cầm 1 hình vuông và cùng vận động theo bài hát “Trời nắng trời mưa”. Sau đó trẻ chọn về ngôi nhà hình vuông có màu giống màu của hình vuông trẻ cầm.</a:t>
            </a:r>
          </a:p>
          <a:p>
            <a:r>
              <a:rPr lang="vi-VN" sz="2400" b="1" dirty="0">
                <a:latin typeface="+mj-lt"/>
              </a:rPr>
              <a:t>(Cô cho trẻ chơi 3 lần, lần sau đổi hình với bạn có hình vuông khác màu).</a:t>
            </a:r>
            <a:endParaRPr lang="en-US" sz="2400"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6858000"/>
          </a:xfrm>
          <a:prstGeom prst="rect">
            <a:avLst/>
          </a:prstGeom>
          <a:noFill/>
        </p:spPr>
      </p:pic>
      <p:pic>
        <p:nvPicPr>
          <p:cNvPr id="5" name="Picture 1">
            <a:extLst>
              <a:ext uri="{FF2B5EF4-FFF2-40B4-BE49-F238E27FC236}">
                <a16:creationId xmlns:a16="http://schemas.microsoft.com/office/drawing/2014/main" id="{AEBF9534-BA08-B07D-DE19-E624E79D64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1"/>
            <a:ext cx="4267200"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Cho trẻ chơi trò chơi tập tầm vông</a:t>
            </a:r>
            <a:endParaRPr lang="en-US" sz="32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a:t> </a:t>
            </a:r>
            <a:r>
              <a:rPr lang="vi-VN" sz="2400" b="1" i="1" dirty="0">
                <a:latin typeface="+mj-lt"/>
              </a:rPr>
              <a:t>Tay cô cầm có cái gì đây? </a:t>
            </a:r>
          </a:p>
          <a:p>
            <a:pPr>
              <a:buFontTx/>
              <a:buChar char="-"/>
            </a:pPr>
            <a:r>
              <a:rPr lang="vi-VN" sz="2400" b="1" i="1" dirty="0">
                <a:latin typeface="+mj-lt"/>
              </a:rPr>
              <a:t> Đồ chơi có màu gì ?</a:t>
            </a:r>
            <a:endParaRPr lang="en-US" sz="2400" b="1" i="1" dirty="0">
              <a:latin typeface="+mj-lt"/>
            </a:endParaRPr>
          </a:p>
          <a:p>
            <a:pPr>
              <a:buFontTx/>
              <a:buChar char="-"/>
            </a:pPr>
            <a:r>
              <a:rPr lang="vi-VN" sz="2400" b="1" i="1" dirty="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a:latin typeface="+mj-lt"/>
              </a:rPr>
              <a:t>* Cô giới thiệu cho trẻ biết: </a:t>
            </a:r>
          </a:p>
          <a:p>
            <a:r>
              <a:rPr lang="vi-VN" sz="2400" b="1" dirty="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a:latin typeface="+mj-lt"/>
              </a:rPr>
              <a:t>Cô tặng các con hộp quà</a:t>
            </a:r>
          </a:p>
          <a:p>
            <a:r>
              <a:rPr lang="vi-VN" sz="2400" b="1" dirty="0">
                <a:latin typeface="+mj-lt"/>
              </a:rPr>
              <a:t>+ Hộp quà có màu gì?</a:t>
            </a:r>
          </a:p>
          <a:p>
            <a:r>
              <a:rPr lang="vi-VN" dirty="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a:latin typeface="+mj-lt"/>
              </a:rPr>
              <a:t>- Đây là hình gì ?</a:t>
            </a:r>
          </a:p>
          <a:p>
            <a:r>
              <a:rPr lang="vi-VN" sz="2000" b="1" i="1" dirty="0">
                <a:latin typeface="+mj-lt"/>
              </a:rPr>
              <a:t>- Hình vuông có màu gì?</a:t>
            </a:r>
          </a:p>
          <a:p>
            <a:r>
              <a:rPr lang="vi-VN" sz="2000" b="1" i="1" dirty="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a:latin typeface="+mj-lt"/>
              </a:rPr>
              <a:t>Tặng mỗi trẻ 1 hộp quà nhỏ</a:t>
            </a:r>
          </a:p>
          <a:p>
            <a:pPr>
              <a:buFontTx/>
              <a:buChar char="-"/>
            </a:pPr>
            <a:r>
              <a:rPr lang="vi-VN" sz="2800" b="1" dirty="0">
                <a:latin typeface="+mj-lt"/>
              </a:rPr>
              <a:t> Cho trẻ chọn hình giống cô</a:t>
            </a:r>
          </a:p>
          <a:p>
            <a:r>
              <a:rPr lang="vi-VN" sz="2800" b="1" dirty="0">
                <a:latin typeface="+mj-lt"/>
              </a:rPr>
              <a:t>+ Hỏi trẻ con chọn hình gì? </a:t>
            </a:r>
          </a:p>
          <a:p>
            <a:r>
              <a:rPr lang="vi-VN" sz="2800" b="1" dirty="0">
                <a:latin typeface="+mj-lt"/>
              </a:rPr>
              <a:t>- Cho trẻ cùng nói: hình vuông</a:t>
            </a:r>
          </a:p>
          <a:p>
            <a:r>
              <a:rPr lang="vi-VN" sz="2800" b="1" dirty="0">
                <a:latin typeface="+mj-lt"/>
              </a:rPr>
              <a:t>+ Hỏi cá nhân trẻ hình vuông của con có màu gì?</a:t>
            </a:r>
          </a:p>
          <a:p>
            <a:r>
              <a:rPr lang="vi-VN" sz="2800" b="1" dirty="0">
                <a:latin typeface="+mj-lt"/>
              </a:rPr>
              <a:t>- Cho trẻ sờ đường bao của hình</a:t>
            </a:r>
          </a:p>
          <a:p>
            <a:r>
              <a:rPr lang="vi-VN" sz="2800" b="1" dirty="0">
                <a:latin typeface="+mj-lt"/>
              </a:rPr>
              <a:t>+ Cô cho trẻ chơi lăn hình để xem hình vuông có lăn được không?</a:t>
            </a:r>
          </a:p>
          <a:p>
            <a:r>
              <a:rPr lang="vi-VN" sz="2800" b="1" dirty="0">
                <a:latin typeface="+mj-lt"/>
              </a:rPr>
              <a:t>* Cô kết luận: hình vuông không lăn được và có đường bao thẳng.</a:t>
            </a:r>
            <a:endParaRPr lang="en-US" sz="2800" b="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a:latin typeface="+mj-lt"/>
              </a:rPr>
              <a:t>Trò chơi 1:</a:t>
            </a:r>
          </a:p>
          <a:p>
            <a:pPr algn="ctr"/>
            <a:r>
              <a:rPr lang="vi-VN" sz="2400" b="1" dirty="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đỏ</a:t>
            </a:r>
            <a:endParaRPr lang="en-US" sz="24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334</Words>
  <Application>Microsoft Office PowerPoint</Application>
  <PresentationFormat>On-screen Show (4:3)</PresentationFormat>
  <Paragraphs>39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quy doquang</cp:lastModifiedBy>
  <cp:revision>42</cp:revision>
  <dcterms:created xsi:type="dcterms:W3CDTF">2021-10-30T11:20:37Z</dcterms:created>
  <dcterms:modified xsi:type="dcterms:W3CDTF">2026-04-30T19:57:25Z</dcterms:modified>
</cp:coreProperties>
</file>