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74" r:id="rId3"/>
    <p:sldId id="259" r:id="rId4"/>
    <p:sldId id="265" r:id="rId5"/>
    <p:sldId id="266" r:id="rId6"/>
    <p:sldId id="260" r:id="rId7"/>
    <p:sldId id="267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F20D92-8780-F529-7F93-0CA0EDA4FDA0}" name="Mymy nguyễn" initials="Mn" userId="301bd960b6d2f8e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y doquang" userId="2f3b46fd8f9c3beb" providerId="LiveId" clId="{3CF87257-03A6-422F-B326-9101B3893A74}"/>
    <pc:docChg chg="custSel modSld">
      <pc:chgData name="quy doquang" userId="2f3b46fd8f9c3beb" providerId="LiveId" clId="{3CF87257-03A6-422F-B326-9101B3893A74}" dt="2026-04-30T02:12:59.278" v="5" actId="21"/>
      <pc:docMkLst>
        <pc:docMk/>
      </pc:docMkLst>
      <pc:sldChg chg="delSp mod delAnim">
        <pc:chgData name="quy doquang" userId="2f3b46fd8f9c3beb" providerId="LiveId" clId="{3CF87257-03A6-422F-B326-9101B3893A74}" dt="2026-04-30T02:12:55.847" v="4" actId="21"/>
        <pc:sldMkLst>
          <pc:docMk/>
          <pc:sldMk cId="3137440421" sldId="259"/>
        </pc:sldMkLst>
        <pc:picChg chg="del">
          <ac:chgData name="quy doquang" userId="2f3b46fd8f9c3beb" providerId="LiveId" clId="{3CF87257-03A6-422F-B326-9101B3893A74}" dt="2026-04-30T02:12:55.847" v="4" actId="21"/>
          <ac:picMkLst>
            <pc:docMk/>
            <pc:sldMk cId="3137440421" sldId="259"/>
            <ac:picMk id="6" creationId="{B3C51B93-575E-4231-9250-69279E60FE00}"/>
          </ac:picMkLst>
        </pc:picChg>
      </pc:sldChg>
      <pc:sldChg chg="delSp mod delAnim">
        <pc:chgData name="quy doquang" userId="2f3b46fd8f9c3beb" providerId="LiveId" clId="{3CF87257-03A6-422F-B326-9101B3893A74}" dt="2026-04-30T02:12:08.487" v="0" actId="21"/>
        <pc:sldMkLst>
          <pc:docMk/>
          <pc:sldMk cId="3908854640" sldId="260"/>
        </pc:sldMkLst>
        <pc:picChg chg="del">
          <ac:chgData name="quy doquang" userId="2f3b46fd8f9c3beb" providerId="LiveId" clId="{3CF87257-03A6-422F-B326-9101B3893A74}" dt="2026-04-30T02:12:08.487" v="0" actId="21"/>
          <ac:picMkLst>
            <pc:docMk/>
            <pc:sldMk cId="3908854640" sldId="260"/>
            <ac:picMk id="6" creationId="{8D67CD35-CA02-4C80-97D6-7295871DF8BD}"/>
          </ac:picMkLst>
        </pc:picChg>
      </pc:sldChg>
      <pc:sldChg chg="delSp mod delAnim">
        <pc:chgData name="quy doquang" userId="2f3b46fd8f9c3beb" providerId="LiveId" clId="{3CF87257-03A6-422F-B326-9101B3893A74}" dt="2026-04-30T02:12:16.144" v="1" actId="21"/>
        <pc:sldMkLst>
          <pc:docMk/>
          <pc:sldMk cId="4039545564" sldId="262"/>
        </pc:sldMkLst>
        <pc:picChg chg="del">
          <ac:chgData name="quy doquang" userId="2f3b46fd8f9c3beb" providerId="LiveId" clId="{3CF87257-03A6-422F-B326-9101B3893A74}" dt="2026-04-30T02:12:16.144" v="1" actId="21"/>
          <ac:picMkLst>
            <pc:docMk/>
            <pc:sldMk cId="4039545564" sldId="262"/>
            <ac:picMk id="19" creationId="{FB2BA57E-9524-4B5A-A99D-D3B43617E087}"/>
          </ac:picMkLst>
        </pc:picChg>
      </pc:sldChg>
      <pc:sldChg chg="delSp mod delAnim">
        <pc:chgData name="quy doquang" userId="2f3b46fd8f9c3beb" providerId="LiveId" clId="{3CF87257-03A6-422F-B326-9101B3893A74}" dt="2026-04-30T02:12:23.315" v="2" actId="21"/>
        <pc:sldMkLst>
          <pc:docMk/>
          <pc:sldMk cId="3001963550" sldId="264"/>
        </pc:sldMkLst>
        <pc:picChg chg="del">
          <ac:chgData name="quy doquang" userId="2f3b46fd8f9c3beb" providerId="LiveId" clId="{3CF87257-03A6-422F-B326-9101B3893A74}" dt="2026-04-30T02:12:23.315" v="2" actId="21"/>
          <ac:picMkLst>
            <pc:docMk/>
            <pc:sldMk cId="3001963550" sldId="264"/>
            <ac:picMk id="9" creationId="{AAEB0000-00EF-426F-9386-C0616AF4DE15}"/>
          </ac:picMkLst>
        </pc:picChg>
      </pc:sldChg>
      <pc:sldChg chg="delSp mod delAnim">
        <pc:chgData name="quy doquang" userId="2f3b46fd8f9c3beb" providerId="LiveId" clId="{3CF87257-03A6-422F-B326-9101B3893A74}" dt="2026-04-30T02:12:59.278" v="5" actId="21"/>
        <pc:sldMkLst>
          <pc:docMk/>
          <pc:sldMk cId="839853289" sldId="265"/>
        </pc:sldMkLst>
        <pc:picChg chg="del">
          <ac:chgData name="quy doquang" userId="2f3b46fd8f9c3beb" providerId="LiveId" clId="{3CF87257-03A6-422F-B326-9101B3893A74}" dt="2026-04-30T02:12:59.278" v="5" actId="21"/>
          <ac:picMkLst>
            <pc:docMk/>
            <pc:sldMk cId="839853289" sldId="265"/>
            <ac:picMk id="4" creationId="{CB125EDE-8806-4C94-8AAE-1FBEC7FBC92F}"/>
          </ac:picMkLst>
        </pc:picChg>
      </pc:sldChg>
      <pc:sldChg chg="delSp mod delAnim">
        <pc:chgData name="quy doquang" userId="2f3b46fd8f9c3beb" providerId="LiveId" clId="{3CF87257-03A6-422F-B326-9101B3893A74}" dt="2026-04-30T02:12:52.370" v="3" actId="21"/>
        <pc:sldMkLst>
          <pc:docMk/>
          <pc:sldMk cId="3137440421" sldId="274"/>
        </pc:sldMkLst>
        <pc:picChg chg="del">
          <ac:chgData name="quy doquang" userId="2f3b46fd8f9c3beb" providerId="LiveId" clId="{3CF87257-03A6-422F-B326-9101B3893A74}" dt="2026-04-30T02:12:52.370" v="3" actId="21"/>
          <ac:picMkLst>
            <pc:docMk/>
            <pc:sldMk cId="3137440421" sldId="274"/>
            <ac:picMk id="6" creationId="{B3C51B93-575E-4231-9250-69279E60FE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63AC-A7C9-4943-B54E-2765A0C09951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84C20-50FF-4D56-BCA8-D5E73BAA0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7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A4E8-09E6-40A3-ACB4-9EBD2A36B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675A5-A2FD-46DB-B7A2-566AAB021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C00D6-402C-48FE-B409-E4D5AD74E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DF2DF-D60D-416B-89F3-46CD5F57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59D5B-8179-4DDD-AF1D-6FF30937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0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636B-4CC6-47F8-B84E-45EB8FD3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3006D-5E68-4716-9B25-DA721A006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E587C-3662-4F27-9B82-E27AD415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E2388-5336-460A-B759-87B70B2A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6565E-226E-4309-B545-E77C0744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3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A06D24-C97E-4F6B-A0AC-394DF0AA1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ACC2B-326E-4300-8E30-94D660C5B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EEC32-1953-402A-BE04-54BEBF8C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EBB02-919C-44DD-9687-4B2351AE0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25EFE-B7FC-44F4-998D-926DE7ED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8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D557-7296-428B-9748-B4C3EE3C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0FFF5-54EE-477C-BBE3-438CAEA12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A407D-447C-4CDF-9F21-6B1A1227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690DB-FF40-4CC6-9A29-C1B407907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434E3-C296-4C07-9D5A-9676A934B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0E1D-A34B-4A26-A917-72BF94749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EC649-4225-4093-BE32-2A526C1CF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8B323-A940-4F8E-9B07-2CEA7C43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6375A-DC7A-49D4-A879-BC5CB700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63BAE-CD59-485E-B588-B892DF6FB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1EB5-AEBA-4017-B597-14657F0C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2F701-5225-47C6-8152-274567CBF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A39BF-11F1-40E9-A3B8-3CA0C8197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7A141-7897-4061-A63D-CC8EB276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6620E-7978-4BCA-B603-8945DE1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68BC7-5834-429C-967D-49C11D35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3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FFF9-F950-4AD3-84CA-AE6FFFC4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D4905-BB6A-4315-8F33-37D99CD99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C0EB3-7017-4D02-99CB-C8CB839C1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47229-E78C-4BC1-BBE6-1B6743991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AB8B29-C24C-4642-90E0-231932219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7AB43-FAB8-44B9-B635-D3C73901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44D024-5D78-44BF-8B29-0D5E3642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3E49-8D31-4E04-90FB-4B0A2C9A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5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8D3A-2BE8-463F-ACE4-B516A326E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0FF22-C5BF-4698-83D5-693CE804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A7DB5-2B5A-4E8F-B328-1E48B7FE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B8083-831F-443D-8985-89FA61CA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0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D52C8C-2102-42C6-9728-9BAD010A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C6122-876C-4D07-9F63-7EE9489A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0509B-EEBD-49DD-8C98-9A2E0D1F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9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469F0-D5BB-4098-BACF-0E84CC6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A563E-79F4-41C3-8C39-4FD9BADC8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7A54D-17C2-4368-B3E6-35A51BBF8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32BD6-EDD3-410B-8938-5948172E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CE9AE-17F7-4B69-9EC4-CD0A473E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8E613-FE8A-4F77-9593-CA0B566A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5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64CA-3E9C-4467-BABA-8D1C1E12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107B6-BDD5-45C2-AECD-9066C594A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6D363-CE20-4046-AC4D-28F9403C3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CAC3A-FA33-4D16-872A-1F47F8A7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53098-DC34-4045-99E0-3666BE00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8349D-AB6F-4339-8EF9-A75ADBEA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3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65F0C4-E1B2-4825-8F0B-6D01D3A7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4EA26-5230-4BEA-9672-D2BCF59FC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3D034-4072-45BE-9C94-6659A91B8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E51BF-FC63-4D99-AA89-1751EF54C344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670B1-17D4-4025-8157-6FC33D23A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0379-C082-4A0B-8FC6-CBB8B2BD8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03299" y="19536"/>
            <a:ext cx="7671881" cy="136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vi-VN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</a:p>
          <a:p>
            <a:pPr algn="ctr"/>
            <a:r>
              <a:rPr lang="en-US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TRƯỜNG MẦM NON</a:t>
            </a:r>
            <a:r>
              <a:rPr lang="vi-VN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HƯỚNG DƯƠNG</a:t>
            </a:r>
            <a:endParaRPr lang="en-US" sz="27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********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6402" y="2743201"/>
            <a:ext cx="7385676" cy="2138065"/>
          </a:xfrm>
          <a:prstGeom prst="rect">
            <a:avLst/>
          </a:prstGeom>
          <a:noFill/>
        </p:spPr>
        <p:txBody>
          <a:bodyPr spcFirstLastPara="1" wrap="none" lIns="121917" tIns="60958" rIns="121917" bIns="60958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3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52901" y="3657600"/>
            <a:ext cx="6515100" cy="141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Lớp nhà trẻ D1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76800" y="6172200"/>
            <a:ext cx="4978400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r>
              <a:rPr lang="en-US" sz="27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en-US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</a:p>
          <a:p>
            <a:endParaRPr lang="en-US" sz="27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8BFE877-B354-4078-844B-124951620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6479"/>
            <a:ext cx="12192001" cy="6850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96E91E-9C8E-4088-9AE7-0757749684D2}"/>
              </a:ext>
            </a:extLst>
          </p:cNvPr>
          <p:cNvSpPr txBox="1"/>
          <p:nvPr/>
        </p:nvSpPr>
        <p:spPr>
          <a:xfrm>
            <a:off x="2130584" y="467731"/>
            <a:ext cx="8802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THI NÓI NHANH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05A029-AD99-4707-873D-2EDEC635AD8D}"/>
              </a:ext>
            </a:extLst>
          </p:cNvPr>
          <p:cNvSpPr txBox="1"/>
          <p:nvPr/>
        </p:nvSpPr>
        <p:spPr>
          <a:xfrm>
            <a:off x="797490" y="6554577"/>
            <a:ext cx="842962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A red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3A7CAA83-85E8-476D-97F5-9E566F39D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74" y="2339167"/>
            <a:ext cx="3491210" cy="3102566"/>
          </a:xfrm>
          <a:prstGeom prst="rect">
            <a:avLst/>
          </a:prstGeom>
        </p:spPr>
      </p:pic>
      <p:sp>
        <p:nvSpPr>
          <p:cNvPr id="24" name="Arrow: Down 23">
            <a:extLst>
              <a:ext uri="{FF2B5EF4-FFF2-40B4-BE49-F238E27FC236}">
                <a16:creationId xmlns:a16="http://schemas.microsoft.com/office/drawing/2014/main" id="{286BEBFB-1178-47AC-9C8D-B3F67F7108A1}"/>
              </a:ext>
            </a:extLst>
          </p:cNvPr>
          <p:cNvSpPr/>
          <p:nvPr/>
        </p:nvSpPr>
        <p:spPr>
          <a:xfrm rot="3345181">
            <a:off x="6874592" y="1928085"/>
            <a:ext cx="304761" cy="822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3EDDE132-57BA-49D9-AEF2-8648B7A0E52A}"/>
              </a:ext>
            </a:extLst>
          </p:cNvPr>
          <p:cNvSpPr/>
          <p:nvPr/>
        </p:nvSpPr>
        <p:spPr>
          <a:xfrm rot="5400000">
            <a:off x="7005411" y="3246937"/>
            <a:ext cx="293682" cy="924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A12850A8-05E4-47CE-BCBD-BC19FAEA08DF}"/>
              </a:ext>
            </a:extLst>
          </p:cNvPr>
          <p:cNvSpPr/>
          <p:nvPr/>
        </p:nvSpPr>
        <p:spPr>
          <a:xfrm rot="19314777">
            <a:off x="3588209" y="2673803"/>
            <a:ext cx="291731" cy="1058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04476A8-0481-4EF8-95A7-683F6B3B2B1D}"/>
              </a:ext>
            </a:extLst>
          </p:cNvPr>
          <p:cNvSpPr/>
          <p:nvPr/>
        </p:nvSpPr>
        <p:spPr>
          <a:xfrm rot="16200000">
            <a:off x="4325339" y="4482870"/>
            <a:ext cx="297725" cy="1336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EC18E35-E97D-456F-9247-97FCCDF8D164}"/>
              </a:ext>
            </a:extLst>
          </p:cNvPr>
          <p:cNvSpPr/>
          <p:nvPr/>
        </p:nvSpPr>
        <p:spPr>
          <a:xfrm>
            <a:off x="7340823" y="1478959"/>
            <a:ext cx="3228975" cy="10382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B417D4-C5C7-4A56-A669-D4DEA4A39573}"/>
              </a:ext>
            </a:extLst>
          </p:cNvPr>
          <p:cNvSpPr/>
          <p:nvPr/>
        </p:nvSpPr>
        <p:spPr>
          <a:xfrm>
            <a:off x="7614527" y="3197303"/>
            <a:ext cx="3234448" cy="9934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356EED-B377-452F-B7B5-BACD910A741F}"/>
              </a:ext>
            </a:extLst>
          </p:cNvPr>
          <p:cNvSpPr/>
          <p:nvPr/>
        </p:nvSpPr>
        <p:spPr>
          <a:xfrm>
            <a:off x="1438275" y="4491813"/>
            <a:ext cx="2736948" cy="8841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3C918D-0644-4319-A7FD-05421E56F461}"/>
              </a:ext>
            </a:extLst>
          </p:cNvPr>
          <p:cNvSpPr/>
          <p:nvPr/>
        </p:nvSpPr>
        <p:spPr>
          <a:xfrm>
            <a:off x="890270" y="2369642"/>
            <a:ext cx="2587003" cy="76944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676125-B25F-4B4D-8BF7-4E129A9B6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" y="0"/>
            <a:ext cx="118654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138B7-36C6-4706-BB1E-7F5E826E3CFC}"/>
              </a:ext>
            </a:extLst>
          </p:cNvPr>
          <p:cNvSpPr txBox="1"/>
          <p:nvPr/>
        </p:nvSpPr>
        <p:spPr>
          <a:xfrm>
            <a:off x="2710542" y="544286"/>
            <a:ext cx="840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CÁI GÌ BIẾN MẤT</a:t>
            </a:r>
          </a:p>
        </p:txBody>
      </p:sp>
      <p:pic>
        <p:nvPicPr>
          <p:cNvPr id="8" name="Picture 7" descr="A red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8E4A07AB-81E5-498D-9A0D-47A5C613D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92" y="1973848"/>
            <a:ext cx="3092937" cy="2748629"/>
          </a:xfrm>
          <a:prstGeom prst="rect">
            <a:avLst/>
          </a:prstGeom>
        </p:spPr>
      </p:pic>
      <p:pic>
        <p:nvPicPr>
          <p:cNvPr id="7" name="Picture 6" descr="A white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888C6FAA-BE02-438F-9AD9-8F7CCA1BC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09" y="1492638"/>
            <a:ext cx="3503905" cy="350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C1FB7C9B-0B73-45A7-8E38-4BDC0B33CF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401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F4FE6B-F17A-4B26-9652-AE64FBF4B666}"/>
              </a:ext>
            </a:extLst>
          </p:cNvPr>
          <p:cNvSpPr txBox="1"/>
          <p:nvPr/>
        </p:nvSpPr>
        <p:spPr>
          <a:xfrm>
            <a:off x="731520" y="1304925"/>
            <a:ext cx="11346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731521" y="492369"/>
            <a:ext cx="11127544" cy="635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I.Mục đích yêu cầu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Kiến thức</a:t>
            </a:r>
            <a:b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Trẻ biết tên gọi: Cái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miệng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đáy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Trẻ biết cái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là đồ dùng để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Kĩ năng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Trẻ nói được tên cái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miệng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đáy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Phát triển kĩ năng ghi nhớ và quan sát, nhận biết cho 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3.Thái độ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Biết giữ gìn đồ dùng trong gia đình.</a:t>
            </a:r>
          </a:p>
          <a:p>
            <a:pPr>
              <a:spcAft>
                <a:spcPts val="750"/>
              </a:spcAft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Hứng thú tham gia 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4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C1FB7C9B-0B73-45A7-8E38-4BDC0B33CF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401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F4FE6B-F17A-4B26-9652-AE64FBF4B666}"/>
              </a:ext>
            </a:extLst>
          </p:cNvPr>
          <p:cNvSpPr txBox="1"/>
          <p:nvPr/>
        </p:nvSpPr>
        <p:spPr>
          <a:xfrm>
            <a:off x="1266092" y="1304925"/>
            <a:ext cx="1081160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1.Ổn </a:t>
            </a:r>
            <a:r>
              <a:rPr lang="en-US" sz="6000" b="1" dirty="0" err="1"/>
              <a:t>định</a:t>
            </a:r>
            <a:r>
              <a:rPr lang="en-US" sz="6000" b="1" dirty="0"/>
              <a:t> </a:t>
            </a:r>
            <a:r>
              <a:rPr lang="en-US" sz="6000" b="1" dirty="0" err="1"/>
              <a:t>tổ</a:t>
            </a:r>
            <a:r>
              <a:rPr lang="en-US" sz="6000" b="1" dirty="0"/>
              <a:t> </a:t>
            </a:r>
            <a:r>
              <a:rPr lang="en-US" sz="6000" b="1" dirty="0" err="1"/>
              <a:t>chức</a:t>
            </a:r>
            <a:r>
              <a:rPr lang="en-US" sz="6000" b="1" dirty="0"/>
              <a:t>:</a:t>
            </a:r>
          </a:p>
          <a:p>
            <a:r>
              <a:rPr lang="en-US" sz="6000" b="1" dirty="0"/>
              <a:t>   </a:t>
            </a:r>
            <a:r>
              <a:rPr lang="en-US" sz="6000" b="1" dirty="0" err="1"/>
              <a:t>Bài</a:t>
            </a:r>
            <a:r>
              <a:rPr lang="en-US" sz="6000" b="1" dirty="0"/>
              <a:t> </a:t>
            </a:r>
            <a:r>
              <a:rPr lang="en-US" sz="6000" b="1" dirty="0" err="1"/>
              <a:t>thơ</a:t>
            </a:r>
            <a:r>
              <a:rPr lang="en-US" sz="6000" b="1" dirty="0"/>
              <a:t>: </a:t>
            </a:r>
            <a:r>
              <a:rPr lang="en-US" sz="6000" b="1" dirty="0" err="1"/>
              <a:t>Cái</a:t>
            </a:r>
            <a:r>
              <a:rPr lang="en-US" sz="6000" b="1" dirty="0"/>
              <a:t> </a:t>
            </a:r>
            <a:r>
              <a:rPr lang="en-US" sz="6000" b="1" dirty="0" err="1"/>
              <a:t>cốc</a:t>
            </a:r>
            <a:endParaRPr lang="en-US" sz="6000" b="1" dirty="0"/>
          </a:p>
          <a:p>
            <a:r>
              <a:rPr lang="en-US" sz="4400" dirty="0"/>
              <a:t>        </a:t>
            </a:r>
            <a:r>
              <a:rPr lang="en-US" sz="4400" dirty="0" err="1"/>
              <a:t>Cái</a:t>
            </a:r>
            <a:r>
              <a:rPr lang="en-US" sz="4400" dirty="0"/>
              <a:t> </a:t>
            </a:r>
            <a:r>
              <a:rPr lang="en-US" sz="4400" dirty="0" err="1"/>
              <a:t>cốc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bé</a:t>
            </a:r>
            <a:endParaRPr lang="en-US" sz="4400" dirty="0"/>
          </a:p>
          <a:p>
            <a:r>
              <a:rPr lang="en-US" sz="4400" dirty="0"/>
              <a:t>        </a:t>
            </a:r>
            <a:r>
              <a:rPr lang="en-US" sz="4400" dirty="0" err="1"/>
              <a:t>Uống</a:t>
            </a:r>
            <a:r>
              <a:rPr lang="en-US" sz="4400" dirty="0"/>
              <a:t> </a:t>
            </a:r>
            <a:r>
              <a:rPr lang="en-US" sz="4400" dirty="0" err="1"/>
              <a:t>nước</a:t>
            </a:r>
            <a:r>
              <a:rPr lang="en-US" sz="4400" dirty="0"/>
              <a:t> </a:t>
            </a:r>
            <a:r>
              <a:rPr lang="en-US" sz="4400" dirty="0" err="1"/>
              <a:t>mỗi</a:t>
            </a:r>
            <a:r>
              <a:rPr lang="en-US" sz="4400" dirty="0"/>
              <a:t> </a:t>
            </a:r>
            <a:r>
              <a:rPr lang="en-US" sz="4400" dirty="0" err="1"/>
              <a:t>ngày</a:t>
            </a:r>
            <a:endParaRPr lang="en-US" sz="4400" dirty="0"/>
          </a:p>
          <a:p>
            <a:r>
              <a:rPr lang="en-US" sz="4400" dirty="0"/>
              <a:t>        </a:t>
            </a:r>
            <a:r>
              <a:rPr lang="en-US" sz="4400" dirty="0" err="1"/>
              <a:t>Cái</a:t>
            </a:r>
            <a:r>
              <a:rPr lang="en-US" sz="4400" dirty="0"/>
              <a:t> </a:t>
            </a:r>
            <a:r>
              <a:rPr lang="en-US" sz="4400" dirty="0" err="1"/>
              <a:t>cốc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quai</a:t>
            </a:r>
            <a:r>
              <a:rPr lang="en-US" sz="4400" dirty="0"/>
              <a:t> </a:t>
            </a:r>
          </a:p>
          <a:p>
            <a:r>
              <a:rPr lang="en-US" sz="4400" dirty="0"/>
              <a:t>        </a:t>
            </a:r>
            <a:r>
              <a:rPr lang="en-US" sz="4400" dirty="0" err="1"/>
              <a:t>Bé</a:t>
            </a:r>
            <a:r>
              <a:rPr lang="en-US" sz="4400" dirty="0"/>
              <a:t> </a:t>
            </a:r>
            <a:r>
              <a:rPr lang="en-US" sz="4400" dirty="0" err="1"/>
              <a:t>mang</a:t>
            </a:r>
            <a:r>
              <a:rPr lang="en-US" sz="4400" dirty="0"/>
              <a:t> </a:t>
            </a:r>
            <a:r>
              <a:rPr lang="en-US" sz="4400" dirty="0" err="1"/>
              <a:t>đến</a:t>
            </a:r>
            <a:r>
              <a:rPr lang="en-US" sz="4400" dirty="0"/>
              <a:t> </a:t>
            </a:r>
            <a:r>
              <a:rPr lang="en-US" sz="4400" dirty="0" err="1"/>
              <a:t>lớp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4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C18ADBE-9DCB-448B-B0C3-19E55175B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F4FE6B-F17A-4B26-9652-AE64FBF4B666}"/>
              </a:ext>
            </a:extLst>
          </p:cNvPr>
          <p:cNvSpPr txBox="1"/>
          <p:nvPr/>
        </p:nvSpPr>
        <p:spPr>
          <a:xfrm>
            <a:off x="393895" y="1490008"/>
            <a:ext cx="11366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2.Phương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pháp,hình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square&#10;&#10;Description automatically generated">
            <a:extLst>
              <a:ext uri="{FF2B5EF4-FFF2-40B4-BE49-F238E27FC236}">
                <a16:creationId xmlns:a16="http://schemas.microsoft.com/office/drawing/2014/main" id="{73778B46-D177-4703-AE71-F2565AC5E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" y="-18087"/>
            <a:ext cx="12167833" cy="6895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C14064-A62B-4BC7-8AA0-A6FF59088410}"/>
              </a:ext>
            </a:extLst>
          </p:cNvPr>
          <p:cNvSpPr txBox="1"/>
          <p:nvPr/>
        </p:nvSpPr>
        <p:spPr>
          <a:xfrm>
            <a:off x="423864" y="6324600"/>
            <a:ext cx="842962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red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45E90610-C710-4660-B88E-349D82ACF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72" y="1546720"/>
            <a:ext cx="4810574" cy="427505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52F2675-A806-4E4F-A653-BCCE58C7CC1A}"/>
              </a:ext>
            </a:extLst>
          </p:cNvPr>
          <p:cNvSpPr/>
          <p:nvPr/>
        </p:nvSpPr>
        <p:spPr>
          <a:xfrm>
            <a:off x="7693572" y="620668"/>
            <a:ext cx="3298302" cy="8749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4469F3C-43D1-4C73-91D1-7E114DA0653D}"/>
              </a:ext>
            </a:extLst>
          </p:cNvPr>
          <p:cNvSpPr/>
          <p:nvPr/>
        </p:nvSpPr>
        <p:spPr>
          <a:xfrm rot="3345181">
            <a:off x="7016942" y="908423"/>
            <a:ext cx="455534" cy="1134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202B2-B9D5-4536-A1C7-617F81524970}"/>
              </a:ext>
            </a:extLst>
          </p:cNvPr>
          <p:cNvSpPr txBox="1"/>
          <p:nvPr/>
        </p:nvSpPr>
        <p:spPr>
          <a:xfrm>
            <a:off x="8372806" y="765760"/>
            <a:ext cx="2809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0F02D9-2425-4E37-895A-D795D9EB5F30}"/>
              </a:ext>
            </a:extLst>
          </p:cNvPr>
          <p:cNvSpPr/>
          <p:nvPr/>
        </p:nvSpPr>
        <p:spPr>
          <a:xfrm rot="5400000">
            <a:off x="7570756" y="2897732"/>
            <a:ext cx="362613" cy="1346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C2F250-876A-42F2-889C-DC41F95B803F}"/>
              </a:ext>
            </a:extLst>
          </p:cNvPr>
          <p:cNvSpPr/>
          <p:nvPr/>
        </p:nvSpPr>
        <p:spPr>
          <a:xfrm>
            <a:off x="8425219" y="3058511"/>
            <a:ext cx="2809403" cy="8749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41ADA3-4B49-44C6-9732-43BCC1530F80}"/>
              </a:ext>
            </a:extLst>
          </p:cNvPr>
          <p:cNvSpPr txBox="1"/>
          <p:nvPr/>
        </p:nvSpPr>
        <p:spPr>
          <a:xfrm>
            <a:off x="8735919" y="3186848"/>
            <a:ext cx="2174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9454452B-A59F-4EF9-B3F3-30170BBA45C3}"/>
              </a:ext>
            </a:extLst>
          </p:cNvPr>
          <p:cNvSpPr/>
          <p:nvPr/>
        </p:nvSpPr>
        <p:spPr>
          <a:xfrm rot="19314777">
            <a:off x="2874782" y="1951132"/>
            <a:ext cx="328871" cy="1254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3503EC2-936D-48B2-89BF-740E891173F8}"/>
              </a:ext>
            </a:extLst>
          </p:cNvPr>
          <p:cNvSpPr/>
          <p:nvPr/>
        </p:nvSpPr>
        <p:spPr>
          <a:xfrm rot="16200000">
            <a:off x="4046787" y="4792657"/>
            <a:ext cx="371475" cy="1209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E37849-A328-49DB-984D-5ABCCC4E07DF}"/>
              </a:ext>
            </a:extLst>
          </p:cNvPr>
          <p:cNvSpPr/>
          <p:nvPr/>
        </p:nvSpPr>
        <p:spPr>
          <a:xfrm>
            <a:off x="1266826" y="4876801"/>
            <a:ext cx="2359243" cy="8379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73869B-2201-434D-A574-5DF9441E2EE6}"/>
              </a:ext>
            </a:extLst>
          </p:cNvPr>
          <p:cNvSpPr txBox="1"/>
          <p:nvPr/>
        </p:nvSpPr>
        <p:spPr>
          <a:xfrm>
            <a:off x="1744212" y="5069984"/>
            <a:ext cx="245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BE54E2E-4B8F-4410-BCE4-755A77B89743}"/>
              </a:ext>
            </a:extLst>
          </p:cNvPr>
          <p:cNvSpPr/>
          <p:nvPr/>
        </p:nvSpPr>
        <p:spPr>
          <a:xfrm>
            <a:off x="0" y="1495628"/>
            <a:ext cx="2722179" cy="8379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013335-9312-4282-85C1-AEE80E17C31D}"/>
              </a:ext>
            </a:extLst>
          </p:cNvPr>
          <p:cNvSpPr/>
          <p:nvPr/>
        </p:nvSpPr>
        <p:spPr>
          <a:xfrm>
            <a:off x="4256204" y="201030"/>
            <a:ext cx="2696094" cy="10143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/>
      <p:bldP spid="13" grpId="0" animBg="1"/>
      <p:bldP spid="15" grpId="0" animBg="1"/>
      <p:bldP spid="19" grpId="0"/>
      <p:bldP spid="20" grpId="0" animBg="1"/>
      <p:bldP spid="21" grpId="0" animBg="1"/>
      <p:bldP spid="22" grpId="0" animBg="1"/>
      <p:bldP spid="23" grpId="0"/>
      <p:bldP spid="24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6F603DE-7D4D-4CB0-BAB9-E001D18F0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040" y="0"/>
            <a:ext cx="1365504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86E0D3-ECA9-434D-BEF2-EAF31D1E2C81}"/>
              </a:ext>
            </a:extLst>
          </p:cNvPr>
          <p:cNvSpPr txBox="1"/>
          <p:nvPr/>
        </p:nvSpPr>
        <p:spPr>
          <a:xfrm>
            <a:off x="1686584" y="1562778"/>
            <a:ext cx="8980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ác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con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biết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cốc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dùng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làm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gì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không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</a:p>
          <a:p>
            <a:r>
              <a:rPr lang="en-US" sz="3600" dirty="0" err="1">
                <a:solidFill>
                  <a:srgbClr val="333333"/>
                </a:solidFill>
                <a:latin typeface="Arial" panose="020B0604020202020204" pitchFamily="34" charset="0"/>
              </a:rPr>
              <a:t>Cốc</a:t>
            </a:r>
            <a:r>
              <a:rPr lang="en-US" sz="3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Arial" panose="020B0604020202020204" pitchFamily="34" charset="0"/>
              </a:rPr>
              <a:t>uống</a:t>
            </a:r>
            <a:r>
              <a:rPr lang="en-US" sz="3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Arial" panose="020B0604020202020204" pitchFamily="34" charset="0"/>
              </a:rPr>
              <a:t>nước</a:t>
            </a:r>
            <a:r>
              <a:rPr lang="en-US" sz="3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Arial" panose="020B0604020202020204" pitchFamily="34" charset="0"/>
              </a:rPr>
              <a:t>đấy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88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9AF3F48C-010D-4717-83D8-18C91BCAB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03"/>
            <a:ext cx="12192000" cy="6832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E021EA-39DE-4081-9AF9-01EA2EAACD0C}"/>
              </a:ext>
            </a:extLst>
          </p:cNvPr>
          <p:cNvSpPr txBox="1"/>
          <p:nvPr/>
        </p:nvSpPr>
        <p:spPr>
          <a:xfrm>
            <a:off x="576943" y="381000"/>
            <a:ext cx="11473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cốc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nhựa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inox,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sứ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cốc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….</a:t>
            </a:r>
            <a:endParaRPr lang="en-US" sz="2800" b="1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6" name="Picture 5" descr="A red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10458E8A-356A-4479-9E91-B8BBF8C92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28" y="1586003"/>
            <a:ext cx="2469791" cy="2194852"/>
          </a:xfrm>
          <a:prstGeom prst="rect">
            <a:avLst/>
          </a:prstGeom>
        </p:spPr>
      </p:pic>
      <p:pic>
        <p:nvPicPr>
          <p:cNvPr id="8" name="Picture 7" descr="A white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4CCE745E-1D8C-43FA-BF97-416177DBCB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45" y="3783810"/>
            <a:ext cx="3074190" cy="3074190"/>
          </a:xfrm>
          <a:prstGeom prst="rect">
            <a:avLst/>
          </a:prstGeom>
        </p:spPr>
      </p:pic>
      <p:pic>
        <p:nvPicPr>
          <p:cNvPr id="16" name="Picture 15" descr="A picture containing cup, vessel, mug, blender&#10;&#10;Description automatically generated">
            <a:extLst>
              <a:ext uri="{FF2B5EF4-FFF2-40B4-BE49-F238E27FC236}">
                <a16:creationId xmlns:a16="http://schemas.microsoft.com/office/drawing/2014/main" id="{A9E28103-7DAC-4FEF-8B73-0C8E0AF53E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85" y="950859"/>
            <a:ext cx="3309173" cy="3465138"/>
          </a:xfrm>
          <a:prstGeom prst="rect">
            <a:avLst/>
          </a:prstGeom>
        </p:spPr>
      </p:pic>
      <p:pic>
        <p:nvPicPr>
          <p:cNvPr id="18" name="Picture 17" descr="A picture containing cup, indoor, tableware, coffee cup&#10;&#10;Description automatically generated">
            <a:extLst>
              <a:ext uri="{FF2B5EF4-FFF2-40B4-BE49-F238E27FC236}">
                <a16:creationId xmlns:a16="http://schemas.microsoft.com/office/drawing/2014/main" id="{DF144B95-B974-441E-82F5-F1C91DCAB4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11" y="1485933"/>
            <a:ext cx="3002172" cy="2394991"/>
          </a:xfrm>
          <a:prstGeom prst="rect">
            <a:avLst/>
          </a:prstGeom>
        </p:spPr>
      </p:pic>
      <p:pic>
        <p:nvPicPr>
          <p:cNvPr id="20" name="Picture 19" descr="A white cup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70E6ED2-5DED-4AE4-99E2-26C6F7551C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81" y="3440579"/>
            <a:ext cx="5147662" cy="38629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8C12D7-68AD-4EF5-96DE-0ED23CD118B3}"/>
              </a:ext>
            </a:extLst>
          </p:cNvPr>
          <p:cNvSpPr txBox="1"/>
          <p:nvPr/>
        </p:nvSpPr>
        <p:spPr>
          <a:xfrm>
            <a:off x="795438" y="3618624"/>
            <a:ext cx="1436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Cốc</a:t>
            </a:r>
            <a:r>
              <a:rPr lang="en-US" sz="2000" b="1" dirty="0"/>
              <a:t> </a:t>
            </a:r>
            <a:r>
              <a:rPr lang="en-US" sz="2000" b="1" dirty="0" err="1"/>
              <a:t>nhựa</a:t>
            </a:r>
            <a:endParaRPr lang="en-US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AC365C-98EE-4219-8134-7BC693BB0F7E}"/>
              </a:ext>
            </a:extLst>
          </p:cNvPr>
          <p:cNvSpPr txBox="1"/>
          <p:nvPr/>
        </p:nvSpPr>
        <p:spPr>
          <a:xfrm>
            <a:off x="4388820" y="3644159"/>
            <a:ext cx="1320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Cốc</a:t>
            </a:r>
            <a:r>
              <a:rPr lang="en-US" sz="2000" b="1" dirty="0"/>
              <a:t> inox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C0162C-701A-486A-B605-B2937E91BDD8}"/>
              </a:ext>
            </a:extLst>
          </p:cNvPr>
          <p:cNvSpPr txBox="1"/>
          <p:nvPr/>
        </p:nvSpPr>
        <p:spPr>
          <a:xfrm>
            <a:off x="1800064" y="5975114"/>
            <a:ext cx="1209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Cốc</a:t>
            </a:r>
            <a:r>
              <a:rPr lang="en-US" dirty="0"/>
              <a:t> </a:t>
            </a:r>
            <a:r>
              <a:rPr lang="en-US" sz="2000" b="1" dirty="0" err="1"/>
              <a:t>sứ</a:t>
            </a:r>
            <a:endParaRPr lang="en-US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4D816D-5104-4833-B7BA-3A360D604396}"/>
              </a:ext>
            </a:extLst>
          </p:cNvPr>
          <p:cNvSpPr txBox="1"/>
          <p:nvPr/>
        </p:nvSpPr>
        <p:spPr>
          <a:xfrm>
            <a:off x="7686789" y="3634270"/>
            <a:ext cx="173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Cốc</a:t>
            </a:r>
            <a:r>
              <a:rPr lang="en-US" sz="2000" b="1" dirty="0"/>
              <a:t> </a:t>
            </a:r>
            <a:r>
              <a:rPr lang="en-US" sz="2000" b="1" dirty="0" err="1"/>
              <a:t>thủy</a:t>
            </a:r>
            <a:r>
              <a:rPr lang="en-US" sz="2000" b="1" dirty="0"/>
              <a:t> </a:t>
            </a:r>
            <a:r>
              <a:rPr lang="en-US" sz="2000" b="1" dirty="0" err="1"/>
              <a:t>tinh</a:t>
            </a:r>
            <a:endParaRPr lang="en-US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515533-A79A-4103-A9A3-A6F5932E33B3}"/>
              </a:ext>
            </a:extLst>
          </p:cNvPr>
          <p:cNvSpPr txBox="1"/>
          <p:nvPr/>
        </p:nvSpPr>
        <p:spPr>
          <a:xfrm>
            <a:off x="6179378" y="5986396"/>
            <a:ext cx="1200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Cốc</a:t>
            </a:r>
            <a:r>
              <a:rPr lang="en-US" sz="2000" b="1" dirty="0"/>
              <a:t> </a:t>
            </a:r>
            <a:r>
              <a:rPr lang="en-US" sz="2000" b="1" dirty="0" err="1"/>
              <a:t>giấy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0678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E0CC27EF-C367-478D-B24E-1637ACBCF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13" y="2214538"/>
            <a:ext cx="2548650" cy="2264933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9ABD1D5-AC5E-459B-A1EF-3007C1E8E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290"/>
            <a:ext cx="12192000" cy="7251290"/>
          </a:xfrm>
          <a:prstGeom prst="rect">
            <a:avLst/>
          </a:prstGeom>
        </p:spPr>
      </p:pic>
      <p:pic>
        <p:nvPicPr>
          <p:cNvPr id="7" name="Picture 6" descr="A group of toothbrushes&#10;&#10;Description automatically generated with medium confidence">
            <a:extLst>
              <a:ext uri="{FF2B5EF4-FFF2-40B4-BE49-F238E27FC236}">
                <a16:creationId xmlns:a16="http://schemas.microsoft.com/office/drawing/2014/main" id="{F5EE9F94-4D04-4C7E-87D1-185ACD86E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899">
            <a:off x="5463241" y="1307364"/>
            <a:ext cx="5973095" cy="4428329"/>
          </a:xfrm>
          <a:prstGeom prst="rect">
            <a:avLst/>
          </a:prstGeom>
        </p:spPr>
      </p:pic>
      <p:pic>
        <p:nvPicPr>
          <p:cNvPr id="9" name="Picture 8" descr="A red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E46BE3E8-4F0B-483C-8126-2815C09DE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37692" y="2662538"/>
            <a:ext cx="2312096" cy="2054712"/>
          </a:xfrm>
          <a:prstGeom prst="rect">
            <a:avLst/>
          </a:prstGeom>
        </p:spPr>
      </p:pic>
      <p:pic>
        <p:nvPicPr>
          <p:cNvPr id="11" name="Picture 10" descr="A red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A856569D-23A0-49AE-A925-C2D526CAB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48" y="2233497"/>
            <a:ext cx="2505980" cy="22270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A45987-7684-49EF-ACAA-EEDCB0FC93E6}"/>
              </a:ext>
            </a:extLst>
          </p:cNvPr>
          <p:cNvSpPr txBox="1"/>
          <p:nvPr/>
        </p:nvSpPr>
        <p:spPr>
          <a:xfrm>
            <a:off x="534572" y="319016"/>
            <a:ext cx="110150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vậy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Cái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dùng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uống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thiếu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gia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đình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cái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miệng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thân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quai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đáy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phải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giữ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gìn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cái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uống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xong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hãy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úp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cái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dk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khô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ráo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sạch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sẽ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nhé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6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3912 L 0.08867 0.05 C 0.10716 0.05255 0.1349 0.05394 0.16406 0.05394 C 0.19714 0.05394 0.2237 0.05255 0.24219 0.05 L 0.33099 0.03912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9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B1E0A9D1-3D5A-4950-82AD-AE22EC1AA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D6C149-8D6A-453D-AF86-DA097D6F6DD1}"/>
              </a:ext>
            </a:extLst>
          </p:cNvPr>
          <p:cNvSpPr txBox="1"/>
          <p:nvPr/>
        </p:nvSpPr>
        <p:spPr>
          <a:xfrm>
            <a:off x="1012723" y="589935"/>
            <a:ext cx="1031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Mở</a:t>
            </a:r>
            <a:r>
              <a:rPr lang="en-US" sz="2400" b="1" dirty="0"/>
              <a:t> </a:t>
            </a:r>
            <a:r>
              <a:rPr lang="en-US" sz="2400" b="1" dirty="0" err="1"/>
              <a:t>rộng</a:t>
            </a:r>
            <a:r>
              <a:rPr lang="en-US" sz="2400" b="1" dirty="0"/>
              <a:t>: </a:t>
            </a:r>
            <a:r>
              <a:rPr lang="en-US" sz="2400" b="1" dirty="0" err="1"/>
              <a:t>Ngoài</a:t>
            </a:r>
            <a:r>
              <a:rPr lang="en-US" sz="2400" b="1" dirty="0"/>
              <a:t> </a:t>
            </a:r>
            <a:r>
              <a:rPr lang="en-US" sz="2400" b="1" dirty="0" err="1"/>
              <a:t>cái</a:t>
            </a:r>
            <a:r>
              <a:rPr lang="en-US" sz="2400" b="1" dirty="0"/>
              <a:t> </a:t>
            </a:r>
            <a:r>
              <a:rPr lang="en-US" sz="2400" b="1" dirty="0" err="1"/>
              <a:t>cốc</a:t>
            </a:r>
            <a:r>
              <a:rPr lang="en-US" sz="2400" b="1" dirty="0"/>
              <a:t> </a:t>
            </a:r>
            <a:r>
              <a:rPr lang="en-US" sz="2400" b="1" dirty="0" err="1"/>
              <a:t>còn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cái</a:t>
            </a:r>
            <a:r>
              <a:rPr lang="en-US" sz="2400" b="1" dirty="0"/>
              <a:t> </a:t>
            </a:r>
            <a:r>
              <a:rPr lang="en-US" sz="2400" b="1" dirty="0" err="1"/>
              <a:t>chén</a:t>
            </a:r>
            <a:r>
              <a:rPr lang="en-US" sz="2400" b="1" dirty="0"/>
              <a:t>, </a:t>
            </a:r>
            <a:r>
              <a:rPr lang="en-US" sz="2400" b="1" dirty="0" err="1"/>
              <a:t>cái</a:t>
            </a:r>
            <a:r>
              <a:rPr lang="en-US" sz="2400" b="1" dirty="0"/>
              <a:t> </a:t>
            </a:r>
            <a:r>
              <a:rPr lang="en-US" sz="2400" b="1" dirty="0" err="1"/>
              <a:t>ly</a:t>
            </a:r>
            <a:r>
              <a:rPr lang="en-US" sz="2400" b="1" dirty="0"/>
              <a:t> </a:t>
            </a:r>
            <a:r>
              <a:rPr lang="en-US" sz="2400" b="1" dirty="0" err="1"/>
              <a:t>cũng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dùng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uống</a:t>
            </a:r>
            <a:r>
              <a:rPr lang="en-US" sz="2400" b="1" dirty="0"/>
              <a:t> </a:t>
            </a:r>
            <a:r>
              <a:rPr lang="en-US" sz="2400" b="1" dirty="0" err="1"/>
              <a:t>đấy</a:t>
            </a:r>
            <a:r>
              <a:rPr lang="en-US" sz="2400" b="1" dirty="0"/>
              <a:t>…</a:t>
            </a:r>
          </a:p>
        </p:txBody>
      </p:sp>
      <p:pic>
        <p:nvPicPr>
          <p:cNvPr id="4" name="Picture 3" descr="A red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CB309A5F-8FCE-4949-BF50-B3A176060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6" y="1523999"/>
            <a:ext cx="2489377" cy="2212257"/>
          </a:xfrm>
          <a:prstGeom prst="rect">
            <a:avLst/>
          </a:prstGeom>
        </p:spPr>
      </p:pic>
      <p:pic>
        <p:nvPicPr>
          <p:cNvPr id="6" name="Picture 5" descr="A teacup on a saucer&#10;&#10;Description automatically generated with medium confidence">
            <a:extLst>
              <a:ext uri="{FF2B5EF4-FFF2-40B4-BE49-F238E27FC236}">
                <a16:creationId xmlns:a16="http://schemas.microsoft.com/office/drawing/2014/main" id="{A8030935-5812-46B5-9E42-9DD998FFF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85" y="2130470"/>
            <a:ext cx="1856622" cy="1458304"/>
          </a:xfrm>
          <a:prstGeom prst="rect">
            <a:avLst/>
          </a:prstGeom>
        </p:spPr>
      </p:pic>
      <p:pic>
        <p:nvPicPr>
          <p:cNvPr id="8" name="Picture 7" descr="A picture containing container, glass, dark&#10;&#10;Description automatically generated">
            <a:extLst>
              <a:ext uri="{FF2B5EF4-FFF2-40B4-BE49-F238E27FC236}">
                <a16:creationId xmlns:a16="http://schemas.microsoft.com/office/drawing/2014/main" id="{5E575F52-1B31-4875-A97C-5ED52748B5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17" y="1149922"/>
            <a:ext cx="2586334" cy="2586334"/>
          </a:xfrm>
          <a:prstGeom prst="rect">
            <a:avLst/>
          </a:prstGeom>
        </p:spPr>
      </p:pic>
      <p:pic>
        <p:nvPicPr>
          <p:cNvPr id="10" name="Picture 9" descr="A red mug with a handle&#10;&#10;Description automatically generated with low confidence">
            <a:extLst>
              <a:ext uri="{FF2B5EF4-FFF2-40B4-BE49-F238E27FC236}">
                <a16:creationId xmlns:a16="http://schemas.microsoft.com/office/drawing/2014/main" id="{71232D34-2F0A-474D-A3CF-0A9121ED47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5" y="4356593"/>
            <a:ext cx="2489377" cy="1954816"/>
          </a:xfrm>
          <a:prstGeom prst="rect">
            <a:avLst/>
          </a:prstGeom>
        </p:spPr>
      </p:pic>
      <p:pic>
        <p:nvPicPr>
          <p:cNvPr id="12" name="Picture 11" descr="A picture containing kitchenware, pot, porcelain&#10;&#10;Description automatically generated">
            <a:extLst>
              <a:ext uri="{FF2B5EF4-FFF2-40B4-BE49-F238E27FC236}">
                <a16:creationId xmlns:a16="http://schemas.microsoft.com/office/drawing/2014/main" id="{0172A793-1CCE-4371-8AD9-DAFE59F0EF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82" y="3689798"/>
            <a:ext cx="3168202" cy="3168202"/>
          </a:xfrm>
          <a:prstGeom prst="rect">
            <a:avLst/>
          </a:prstGeom>
        </p:spPr>
      </p:pic>
      <p:pic>
        <p:nvPicPr>
          <p:cNvPr id="16" name="Picture 15" descr="A picture containing alcohol, glass&#10;&#10;Description automatically generated">
            <a:extLst>
              <a:ext uri="{FF2B5EF4-FFF2-40B4-BE49-F238E27FC236}">
                <a16:creationId xmlns:a16="http://schemas.microsoft.com/office/drawing/2014/main" id="{347E5B65-ABA6-4CFF-8D78-81F9A920BB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78" y="3122701"/>
            <a:ext cx="4761905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4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370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quy doquang</cp:lastModifiedBy>
  <cp:revision>14</cp:revision>
  <dcterms:created xsi:type="dcterms:W3CDTF">2021-11-11T13:28:03Z</dcterms:created>
  <dcterms:modified xsi:type="dcterms:W3CDTF">2026-04-30T02:13:01Z</dcterms:modified>
</cp:coreProperties>
</file>