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77" r:id="rId5"/>
    <p:sldId id="278" r:id="rId6"/>
    <p:sldId id="275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22" autoAdjust="0"/>
  </p:normalViewPr>
  <p:slideViewPr>
    <p:cSldViewPr>
      <p:cViewPr varScale="1">
        <p:scale>
          <a:sx n="50" d="100"/>
          <a:sy n="50" d="100"/>
        </p:scale>
        <p:origin x="67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svg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svg"/><Relationship Id="rId11" Type="http://schemas.openxmlformats.org/officeDocument/2006/relationships/image" Target="../media/image13.svg"/><Relationship Id="rId5" Type="http://schemas.openxmlformats.org/officeDocument/2006/relationships/image" Target="../media/image9.svg"/><Relationship Id="rId10" Type="http://schemas.openxmlformats.org/officeDocument/2006/relationships/image" Target="../media/image12.svg"/><Relationship Id="rId4" Type="http://schemas.openxmlformats.org/officeDocument/2006/relationships/image" Target="../media/image8.sv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3224320" y="67293"/>
            <a:ext cx="11658600" cy="1257300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6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UBND PH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ỜNG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VIỆT HƯNG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3226" y="3528443"/>
            <a:ext cx="10801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THỂ CHẤT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1825" y="4488841"/>
            <a:ext cx="6173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tài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Bò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chui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4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cổng</a:t>
            </a:r>
            <a:r>
              <a:rPr lang="en-US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6497259"/>
            <a:ext cx="3222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</a:p>
          <a:p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7549989"/>
            <a:ext cx="1050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5306029"/>
            <a:ext cx="5689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sz="4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4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Ai </a:t>
            </a:r>
            <a:r>
              <a:rPr lang="en-US" sz="4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nhẹ</a:t>
            </a:r>
            <a:r>
              <a:rPr lang="en-US" sz="4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endParaRPr lang="en-US" sz="44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9E2D0-3619-6E6F-1FC3-8EB5625880D4}"/>
              </a:ext>
            </a:extLst>
          </p:cNvPr>
          <p:cNvSpPr txBox="1"/>
          <p:nvPr/>
        </p:nvSpPr>
        <p:spPr>
          <a:xfrm>
            <a:off x="6327930" y="9702225"/>
            <a:ext cx="4916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2024- 2025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45"/>
    </mc:Choice>
    <mc:Fallback xmlns="">
      <p:transition spd="slow" advTm="2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4.93827E-6 L -3.75E-6 -0.07206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7.40741E-7 L -4.16667E-7 -0.07207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48100"/>
            <a:ext cx="13576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028" name="Picture 4" descr="Chi tiết tin - Phòng Khám SIM MEDICAL CENT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6" t="11250" r="-1568" b="-12502"/>
          <a:stretch/>
        </p:blipFill>
        <p:spPr bwMode="auto">
          <a:xfrm>
            <a:off x="10439400" y="5067300"/>
            <a:ext cx="8001000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i tiết tin - Phòng Khám SIM MEDICAL CENT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63758" r="79580" b="441"/>
          <a:stretch/>
        </p:blipFill>
        <p:spPr bwMode="auto">
          <a:xfrm>
            <a:off x="8229600" y="7962900"/>
            <a:ext cx="2362200" cy="254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rẻ Em, Mầm Non, Em Nhỏ, Trẻ Con, Vui Chơi, Tải hình PNG 60 -  Free.Vector6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829300"/>
            <a:ext cx="7391400" cy="56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600" y="295569"/>
            <a:ext cx="1905000" cy="1905000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6557"/>
          <a:stretch>
            <a:fillRect/>
          </a:stretch>
        </p:blipFill>
        <p:spPr>
          <a:xfrm>
            <a:off x="11506200" y="143495"/>
            <a:ext cx="3499794" cy="1823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8"/>
    </mc:Choice>
    <mc:Fallback xmlns="">
      <p:transition spd="slow" advTm="7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-4.07407E-6 L 2.77778E-6 -0.0720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62618" y="4935633"/>
            <a:ext cx="1912460" cy="54219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04826" y="6687590"/>
            <a:ext cx="2515584" cy="36030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565946">
            <a:off x="16233089" y="4595218"/>
            <a:ext cx="859060" cy="7809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85095" y="9346980"/>
            <a:ext cx="644284" cy="6501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46557"/>
          <a:stretch>
            <a:fillRect/>
          </a:stretch>
        </p:blipFill>
        <p:spPr>
          <a:xfrm>
            <a:off x="11905032" y="381557"/>
            <a:ext cx="3499794" cy="18236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1721" y="381557"/>
            <a:ext cx="2470768" cy="24707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7069">
            <a:off x="545474" y="5648092"/>
            <a:ext cx="2630771" cy="47753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596597">
            <a:off x="2925666" y="9257136"/>
            <a:ext cx="991376" cy="13945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3167" y="2975313"/>
            <a:ext cx="123362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  <a:p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CHUNG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5"/>
    </mc:Choice>
    <mc:Fallback xmlns="">
      <p:transition spd="slow" advTm="12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0767F-3A9A-DE96-1575-7ED71F709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E5613-8495-61C1-C47C-776CAAD73502}"/>
              </a:ext>
            </a:extLst>
          </p:cNvPr>
          <p:cNvSpPr txBox="1"/>
          <p:nvPr/>
        </p:nvSpPr>
        <p:spPr>
          <a:xfrm>
            <a:off x="4419600" y="1485900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14574-F763-ACBE-78F2-426501F545C8}"/>
              </a:ext>
            </a:extLst>
          </p:cNvPr>
          <p:cNvSpPr txBox="1"/>
          <p:nvPr/>
        </p:nvSpPr>
        <p:spPr>
          <a:xfrm>
            <a:off x="3200400" y="3467100"/>
            <a:ext cx="1242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9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56F77-0448-AE10-26B8-9F09CD57F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" y="0"/>
            <a:ext cx="18288000" cy="10252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1D463-60B4-1B3C-0617-D7DB5474E376}"/>
              </a:ext>
            </a:extLst>
          </p:cNvPr>
          <p:cNvSpPr txBox="1"/>
          <p:nvPr/>
        </p:nvSpPr>
        <p:spPr>
          <a:xfrm>
            <a:off x="4191000" y="1257300"/>
            <a:ext cx="1021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650C5-6CE1-4C99-6A6A-6EBD803064B4}"/>
              </a:ext>
            </a:extLst>
          </p:cNvPr>
          <p:cNvSpPr txBox="1"/>
          <p:nvPr/>
        </p:nvSpPr>
        <p:spPr>
          <a:xfrm>
            <a:off x="5410200" y="3405262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”</a:t>
            </a:r>
          </a:p>
        </p:txBody>
      </p:sp>
    </p:spTree>
    <p:extLst>
      <p:ext uri="{BB962C8B-B14F-4D97-AF65-F5344CB8AC3E}">
        <p14:creationId xmlns:p14="http://schemas.microsoft.com/office/powerpoint/2010/main" val="216433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70071">
            <a:off x="5586368" y="4482788"/>
            <a:ext cx="10338086" cy="1107996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6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27"/>
    </mc:Choice>
    <mc:Fallback xmlns="">
      <p:transition spd="slow" advTm="23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2.6|2.9|3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83</Words>
  <Application>Microsoft Office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quy doquang</cp:lastModifiedBy>
  <cp:revision>80</cp:revision>
  <dcterms:created xsi:type="dcterms:W3CDTF">2006-08-16T00:00:00Z</dcterms:created>
  <dcterms:modified xsi:type="dcterms:W3CDTF">2026-04-29T07:52:44Z</dcterms:modified>
  <dc:identifier>DAEtI3Udh1c</dc:identifier>
</cp:coreProperties>
</file>