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6" r:id="rId4"/>
    <p:sldId id="267" r:id="rId5"/>
    <p:sldId id="258" r:id="rId6"/>
    <p:sldId id="257"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77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D645-416E-4F3A-A608-E18B10481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29420-F23D-47F7-9F3E-71BEF352A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104FA7-E61E-496A-82D2-A1E1D8EF4CCD}"/>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5" name="Footer Placeholder 4">
            <a:extLst>
              <a:ext uri="{FF2B5EF4-FFF2-40B4-BE49-F238E27FC236}">
                <a16:creationId xmlns:a16="http://schemas.microsoft.com/office/drawing/2014/main" id="{3A6D3CD0-E415-4C97-8CA0-7CB6A7848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91AC6-28B6-4157-B51D-1041FE0E5DC8}"/>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77622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F136-E3A0-4309-96E7-66852EECD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C346EA-ADB6-4626-AA33-E54358471F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7B241-B183-48FA-8335-F25CA8959C5C}"/>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5" name="Footer Placeholder 4">
            <a:extLst>
              <a:ext uri="{FF2B5EF4-FFF2-40B4-BE49-F238E27FC236}">
                <a16:creationId xmlns:a16="http://schemas.microsoft.com/office/drawing/2014/main" id="{CE3DD8D0-E53F-4BD6-ACFB-09A180E18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C2CFE-43CF-4F3C-A7A7-148824C154A8}"/>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117744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4B255-4872-4EB7-9BA6-9289B53DE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6B314-F8D1-4B62-B803-0A731900CA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6E765-452D-4D46-A0EF-01B424043BA2}"/>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5" name="Footer Placeholder 4">
            <a:extLst>
              <a:ext uri="{FF2B5EF4-FFF2-40B4-BE49-F238E27FC236}">
                <a16:creationId xmlns:a16="http://schemas.microsoft.com/office/drawing/2014/main" id="{8CDB89F2-ED22-42D1-B237-4EBF73AD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BD7B-FC6F-455A-A095-6519C630FC73}"/>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414445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00E8-52E5-48A6-B808-10DA17643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58079-E0DA-42F2-8C1F-AD10B15EC1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8A5A7-2860-495E-ACE8-5F8451DD1B49}"/>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5" name="Footer Placeholder 4">
            <a:extLst>
              <a:ext uri="{FF2B5EF4-FFF2-40B4-BE49-F238E27FC236}">
                <a16:creationId xmlns:a16="http://schemas.microsoft.com/office/drawing/2014/main" id="{2F61819E-714E-4CD9-8D95-2CA6B36A2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2DC4B-9C6E-483C-B269-2016222F71A9}"/>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25158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3022-A9EA-4B84-8FB4-E3410F256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B397A8-3376-4891-B3F6-19BA5090B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E2EB8A-D876-4F53-85EA-F11A39D7F4E1}"/>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5" name="Footer Placeholder 4">
            <a:extLst>
              <a:ext uri="{FF2B5EF4-FFF2-40B4-BE49-F238E27FC236}">
                <a16:creationId xmlns:a16="http://schemas.microsoft.com/office/drawing/2014/main" id="{79AE788A-4BD6-4303-84CE-650589CA2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2538E-B7E4-4B34-B205-3EC584B0A1C3}"/>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297866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5C15-C8BF-44F6-B048-419FB9039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FF902-3232-4370-B3F8-986EFDB01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475D71-7254-4AB9-99B6-A2E4F4969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E280EE-968A-4F92-926E-0996B78864CC}"/>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6" name="Footer Placeholder 5">
            <a:extLst>
              <a:ext uri="{FF2B5EF4-FFF2-40B4-BE49-F238E27FC236}">
                <a16:creationId xmlns:a16="http://schemas.microsoft.com/office/drawing/2014/main" id="{A2702B3B-9991-41CB-9630-41A95AFF3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29BB7-F0A0-4475-AEC0-11E9C942AC64}"/>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20350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6E83-D81F-4DA7-A54B-FCCD1F993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33E78-C836-4878-BEF8-39B5AC60C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4242C-F076-4911-A8DB-C985FEDDB0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7FF3B2-B83C-4CC7-BD6B-7AD4998C9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3536F-03E3-4F4F-BB82-F7F4A0C7B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890947-4B6C-4AE9-ADAD-B998AD208A10}"/>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8" name="Footer Placeholder 7">
            <a:extLst>
              <a:ext uri="{FF2B5EF4-FFF2-40B4-BE49-F238E27FC236}">
                <a16:creationId xmlns:a16="http://schemas.microsoft.com/office/drawing/2014/main" id="{A36EE3F4-B857-4F2B-B149-0214D909F9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AB1E9-CF1C-4B2A-B525-B2BF88DD76C5}"/>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143256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2D17-655B-4163-9408-477299602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525E16-DB91-4682-9885-532E99B5C750}"/>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4" name="Footer Placeholder 3">
            <a:extLst>
              <a:ext uri="{FF2B5EF4-FFF2-40B4-BE49-F238E27FC236}">
                <a16:creationId xmlns:a16="http://schemas.microsoft.com/office/drawing/2014/main" id="{CF84D9B6-806E-4BB4-ACBB-4CCC209487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67AF8-281B-4CAD-B52E-53633E57DC0B}"/>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246389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91E88-3A8D-464D-A8DF-B46CEF8951AC}"/>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3" name="Footer Placeholder 2">
            <a:extLst>
              <a:ext uri="{FF2B5EF4-FFF2-40B4-BE49-F238E27FC236}">
                <a16:creationId xmlns:a16="http://schemas.microsoft.com/office/drawing/2014/main" id="{54079030-88AE-4DF0-8ADC-2AE94BC5C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5E53B2-0146-4E67-8A82-5B4709C53271}"/>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96480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1F25-0198-4CC9-A52F-E36EB3A7B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B2BFEB-98FD-489A-B6F3-8C4EEBE7C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DD97F-EEF9-4CC5-A27B-94CF13CA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A8246-7CB2-42C9-BFE0-16CB8561E71E}"/>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6" name="Footer Placeholder 5">
            <a:extLst>
              <a:ext uri="{FF2B5EF4-FFF2-40B4-BE49-F238E27FC236}">
                <a16:creationId xmlns:a16="http://schemas.microsoft.com/office/drawing/2014/main" id="{5CF2305E-D413-4CFA-B690-7F8616904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A1933-892C-4D6F-8331-18C84D62B2FA}"/>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404902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0FB8-2466-4105-8A46-B4D004274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DA3590-6021-408F-B81C-F8F19814E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2BC66E-CA9E-4F88-BA64-281C1AF7F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9A82B-88B1-4217-860D-F3C9F412CC0C}"/>
              </a:ext>
            </a:extLst>
          </p:cNvPr>
          <p:cNvSpPr>
            <a:spLocks noGrp="1"/>
          </p:cNvSpPr>
          <p:nvPr>
            <p:ph type="dt" sz="half" idx="10"/>
          </p:nvPr>
        </p:nvSpPr>
        <p:spPr/>
        <p:txBody>
          <a:bodyPr/>
          <a:lstStyle/>
          <a:p>
            <a:fld id="{DB77FBDF-B2CF-4267-B054-DFDCCF1C9C34}" type="datetimeFigureOut">
              <a:rPr lang="en-US" smtClean="0"/>
              <a:t>4/29/2026</a:t>
            </a:fld>
            <a:endParaRPr lang="en-US"/>
          </a:p>
        </p:txBody>
      </p:sp>
      <p:sp>
        <p:nvSpPr>
          <p:cNvPr id="6" name="Footer Placeholder 5">
            <a:extLst>
              <a:ext uri="{FF2B5EF4-FFF2-40B4-BE49-F238E27FC236}">
                <a16:creationId xmlns:a16="http://schemas.microsoft.com/office/drawing/2014/main" id="{F9C3E618-8D70-480E-A6C5-5621DD7EA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52527-6AD9-4BC2-97C0-87C8B430B98D}"/>
              </a:ext>
            </a:extLst>
          </p:cNvPr>
          <p:cNvSpPr>
            <a:spLocks noGrp="1"/>
          </p:cNvSpPr>
          <p:nvPr>
            <p:ph type="sldNum" sz="quarter" idx="12"/>
          </p:nvPr>
        </p:nvSpPr>
        <p:spPr/>
        <p:txBody>
          <a:bodyPr/>
          <a:lstStyle/>
          <a:p>
            <a:fld id="{837AC56A-8F48-4C84-85FD-7775AFBD0EE8}" type="slidenum">
              <a:rPr lang="en-US" smtClean="0"/>
              <a:t>‹#›</a:t>
            </a:fld>
            <a:endParaRPr lang="en-US"/>
          </a:p>
        </p:txBody>
      </p:sp>
    </p:spTree>
    <p:extLst>
      <p:ext uri="{BB962C8B-B14F-4D97-AF65-F5344CB8AC3E}">
        <p14:creationId xmlns:p14="http://schemas.microsoft.com/office/powerpoint/2010/main" val="368449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9EA19-41D3-418E-BCC1-AA63645ED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AEA2F4-A573-4B91-AC63-CEA421417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BF567-755A-40AC-AAEA-6952FC10C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7FBDF-B2CF-4267-B054-DFDCCF1C9C34}" type="datetimeFigureOut">
              <a:rPr lang="en-US" smtClean="0"/>
              <a:t>4/29/2026</a:t>
            </a:fld>
            <a:endParaRPr lang="en-US"/>
          </a:p>
        </p:txBody>
      </p:sp>
      <p:sp>
        <p:nvSpPr>
          <p:cNvPr id="5" name="Footer Placeholder 4">
            <a:extLst>
              <a:ext uri="{FF2B5EF4-FFF2-40B4-BE49-F238E27FC236}">
                <a16:creationId xmlns:a16="http://schemas.microsoft.com/office/drawing/2014/main" id="{2D2FA0D4-AC77-4C58-B5A9-A05BB96AB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24EB2-7E7F-4168-882D-0B6700A03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AC56A-8F48-4C84-85FD-7775AFBD0EE8}" type="slidenum">
              <a:rPr lang="en-US" smtClean="0"/>
              <a:t>‹#›</a:t>
            </a:fld>
            <a:endParaRPr lang="en-US"/>
          </a:p>
        </p:txBody>
      </p:sp>
    </p:spTree>
    <p:extLst>
      <p:ext uri="{BB962C8B-B14F-4D97-AF65-F5344CB8AC3E}">
        <p14:creationId xmlns:p14="http://schemas.microsoft.com/office/powerpoint/2010/main" val="1797940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7.jpe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2.jp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5.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2.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5.m4a"/><Relationship Id="rId7" Type="http://schemas.openxmlformats.org/officeDocument/2006/relationships/image" Target="../media/image12.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jfif"/><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6.m4a"/><Relationship Id="rId7" Type="http://schemas.openxmlformats.org/officeDocument/2006/relationships/image" Target="../media/image14.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0.jfif"/><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704FA5-F715-4552-816F-8B84D0BD8C68}"/>
              </a:ext>
            </a:extLst>
          </p:cNvPr>
          <p:cNvSpPr txBox="1"/>
          <p:nvPr/>
        </p:nvSpPr>
        <p:spPr>
          <a:xfrm>
            <a:off x="1892968" y="401052"/>
            <a:ext cx="8406063" cy="1323439"/>
          </a:xfrm>
          <a:prstGeom prst="rect">
            <a:avLst/>
          </a:prstGeom>
          <a:noFill/>
        </p:spPr>
        <p:txBody>
          <a:bodyPr wrap="square" rtlCol="0">
            <a:spAutoFit/>
          </a:bodyPr>
          <a:lstStyle/>
          <a:p>
            <a:pPr algn="ctr"/>
            <a:r>
              <a:rPr lang="en-US" sz="4000" b="1" dirty="0" err="1">
                <a:solidFill>
                  <a:srgbClr val="002060"/>
                </a:solidFill>
                <a:latin typeface="Times New Roman" panose="02020603050405020304" pitchFamily="18" charset="0"/>
                <a:cs typeface="Times New Roman" panose="02020603050405020304" pitchFamily="18" charset="0"/>
              </a:rPr>
              <a:t>Chúng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có</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biết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ngày</a:t>
            </a:r>
            <a:r>
              <a:rPr lang="en-US" sz="4000" b="1" dirty="0">
                <a:solidFill>
                  <a:srgbClr val="002060"/>
                </a:solidFill>
                <a:latin typeface="Times New Roman" panose="02020603050405020304" pitchFamily="18" charset="0"/>
                <a:cs typeface="Times New Roman" panose="02020603050405020304" pitchFamily="18" charset="0"/>
              </a:rPr>
              <a:t> 20/11 </a:t>
            </a:r>
            <a:r>
              <a:rPr lang="en-US" sz="4000" b="1" dirty="0" err="1">
                <a:solidFill>
                  <a:srgbClr val="002060"/>
                </a:solidFill>
                <a:latin typeface="Times New Roman" panose="02020603050405020304" pitchFamily="18" charset="0"/>
                <a:cs typeface="Times New Roman" panose="02020603050405020304" pitchFamily="18" charset="0"/>
              </a:rPr>
              <a:t>là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ngày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gì</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không</a:t>
            </a:r>
            <a:r>
              <a:rPr lang="en-US" sz="4000" b="1" dirty="0">
                <a:solidFill>
                  <a:srgbClr val="00206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DCE9B6F-2B7D-4101-A8DC-D6B1E8E05827}"/>
              </a:ext>
            </a:extLst>
          </p:cNvPr>
          <p:cNvSpPr txBox="1"/>
          <p:nvPr/>
        </p:nvSpPr>
        <p:spPr>
          <a:xfrm>
            <a:off x="1187116" y="2326106"/>
            <a:ext cx="9817768" cy="1938992"/>
          </a:xfrm>
          <a:prstGeom prst="rect">
            <a:avLst/>
          </a:prstGeom>
          <a:no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20/11 </a:t>
            </a:r>
            <a:r>
              <a:rPr lang="en-US" sz="4000" dirty="0" err="1">
                <a:solidFill>
                  <a:srgbClr val="FF0000"/>
                </a:solidFill>
                <a:latin typeface="Times New Roman" panose="02020603050405020304" pitchFamily="18" charset="0"/>
                <a:cs typeface="Times New Roman" panose="02020603050405020304" pitchFamily="18" charset="0"/>
              </a:rPr>
              <a:t>chính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Giáo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Việt</a:t>
            </a:r>
            <a:r>
              <a:rPr lang="en-US" sz="4000" dirty="0">
                <a:solidFill>
                  <a:srgbClr val="FF0000"/>
                </a:solidFill>
                <a:latin typeface="Times New Roman" panose="02020603050405020304" pitchFamily="18" charset="0"/>
                <a:cs typeface="Times New Roman" panose="02020603050405020304" pitchFamily="18" charset="0"/>
              </a:rPr>
              <a:t> Nam. (</a:t>
            </a:r>
            <a:r>
              <a:rPr lang="en-US" sz="4000" dirty="0" err="1">
                <a:solidFill>
                  <a:srgbClr val="FF0000"/>
                </a:solidFill>
                <a:latin typeface="Times New Roman" panose="02020603050405020304" pitchFamily="18" charset="0"/>
                <a:cs typeface="Times New Roman" panose="02020603050405020304" pitchFamily="18" charset="0"/>
              </a:rPr>
              <a:t>Tên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đầy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lễ</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Giáo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Việt</a:t>
            </a:r>
            <a:r>
              <a:rPr lang="en-US" sz="4000" dirty="0">
                <a:solidFill>
                  <a:srgbClr val="FF000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138885664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2A3AC-3E47-402A-A951-D4CFD09BAC61}"/>
              </a:ext>
            </a:extLst>
          </p:cNvPr>
          <p:cNvSpPr>
            <a:spLocks noGrp="1"/>
          </p:cNvSpPr>
          <p:nvPr>
            <p:ph idx="1"/>
          </p:nvPr>
        </p:nvSpPr>
        <p:spPr>
          <a:xfrm>
            <a:off x="838200" y="927267"/>
            <a:ext cx="10515600" cy="4351338"/>
          </a:xfrm>
          <a:blipFill>
            <a:blip r:embed="rId2"/>
            <a:stretch>
              <a:fillRect/>
            </a:stretch>
          </a:blipFill>
        </p:spPr>
        <p:txBody>
          <a:bodyPr>
            <a:normAutofit/>
          </a:bodyPr>
          <a:lstStyle/>
          <a:p>
            <a:pPr marL="0" indent="0" algn="ctr">
              <a:buNone/>
            </a:pP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ngày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Việt</a:t>
            </a:r>
            <a:r>
              <a:rPr lang="en-US" sz="4000" b="1" dirty="0">
                <a:solidFill>
                  <a:srgbClr val="FF0000"/>
                </a:solidFill>
                <a:latin typeface="Times New Roman" panose="02020603050405020304" pitchFamily="18" charset="0"/>
                <a:cs typeface="Times New Roman" panose="02020603050405020304" pitchFamily="18" charset="0"/>
              </a:rPr>
              <a:t> Nam 20/11 </a:t>
            </a:r>
            <a:r>
              <a:rPr lang="en-US" sz="4000" b="1" dirty="0" err="1">
                <a:solidFill>
                  <a:srgbClr val="FF0000"/>
                </a:solidFill>
                <a:latin typeface="Times New Roman" panose="02020603050405020304" pitchFamily="18" charset="0"/>
                <a:cs typeface="Times New Roman" panose="02020603050405020304" pitchFamily="18" charset="0"/>
              </a:rPr>
              <a:t>thường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diễn</a:t>
            </a:r>
            <a:r>
              <a:rPr lang="en-US" sz="4000" b="1" dirty="0">
                <a:solidFill>
                  <a:srgbClr val="FF0000"/>
                </a:solidFill>
                <a:latin typeface="Times New Roman" panose="02020603050405020304" pitchFamily="18" charset="0"/>
                <a:cs typeface="Times New Roman" panose="02020603050405020304" pitchFamily="18" charset="0"/>
              </a:rPr>
              <a:t> ra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65629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A8966-89E1-4FC9-8BF8-F844D6C5AF7A}"/>
              </a:ext>
            </a:extLst>
          </p:cNvPr>
          <p:cNvPicPr>
            <a:picLocks noChangeAspect="1"/>
          </p:cNvPicPr>
          <p:nvPr/>
        </p:nvPicPr>
        <p:blipFill>
          <a:blip r:embed="rId6"/>
          <a:stretch>
            <a:fillRect/>
          </a:stretch>
        </p:blipFill>
        <p:spPr>
          <a:xfrm>
            <a:off x="1385637" y="1632284"/>
            <a:ext cx="4822658" cy="395437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252286E-F945-4AB7-941B-EE64E2E44EF5}"/>
              </a:ext>
            </a:extLst>
          </p:cNvPr>
          <p:cNvPicPr>
            <a:picLocks noChangeAspect="1"/>
          </p:cNvPicPr>
          <p:nvPr/>
        </p:nvPicPr>
        <p:blipFill>
          <a:blip r:embed="rId7"/>
          <a:stretch>
            <a:fillRect/>
          </a:stretch>
        </p:blipFill>
        <p:spPr>
          <a:xfrm>
            <a:off x="6882063" y="1632283"/>
            <a:ext cx="4997618" cy="3954379"/>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936D63A0-D36B-4D9E-82A6-111741412ADB}"/>
              </a:ext>
            </a:extLst>
          </p:cNvPr>
          <p:cNvSpPr txBox="1"/>
          <p:nvPr/>
        </p:nvSpPr>
        <p:spPr>
          <a:xfrm>
            <a:off x="1636295" y="826168"/>
            <a:ext cx="4459705"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Thi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giỏi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F3ACC95-7E39-4312-B164-1D7423C91ECD}"/>
              </a:ext>
            </a:extLst>
          </p:cNvPr>
          <p:cNvSpPr txBox="1"/>
          <p:nvPr/>
        </p:nvSpPr>
        <p:spPr>
          <a:xfrm>
            <a:off x="6882063" y="794465"/>
            <a:ext cx="4997618" cy="584775"/>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diễn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4" name="Audio 13">
            <a:hlinkClick r:id="" action="ppaction://media"/>
            <a:extLst>
              <a:ext uri="{FF2B5EF4-FFF2-40B4-BE49-F238E27FC236}">
                <a16:creationId xmlns:a16="http://schemas.microsoft.com/office/drawing/2014/main" id="{46F04F22-700B-42E6-AE8F-31332B289DC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12258713"/>
      </p:ext>
    </p:extLst>
  </p:cSld>
  <p:clrMapOvr>
    <a:masterClrMapping/>
  </p:clrMapOvr>
  <mc:AlternateContent xmlns:mc="http://schemas.openxmlformats.org/markup-compatibility/2006" xmlns:p14="http://schemas.microsoft.com/office/powerpoint/2010/main">
    <mc:Choice Requires="p14">
      <p:transition spd="slow" p14:dur="2500" advTm="10619">
        <p:checker/>
      </p:transition>
    </mc:Choice>
    <mc:Fallback xmlns="">
      <p:transition spd="slow" advTm="10619">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14"/>
                </p:tgtEl>
              </p:cMediaNode>
            </p:audio>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6D63A0-D36B-4D9E-82A6-111741412ADB}"/>
              </a:ext>
            </a:extLst>
          </p:cNvPr>
          <p:cNvSpPr txBox="1"/>
          <p:nvPr/>
        </p:nvSpPr>
        <p:spPr>
          <a:xfrm>
            <a:off x="1636295" y="826168"/>
            <a:ext cx="4459705"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Thi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vẽ</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tranh</a:t>
            </a:r>
            <a:r>
              <a:rPr lang="en-US" sz="3200" b="1" dirty="0">
                <a:solidFill>
                  <a:srgbClr val="00206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5F3ACC95-7E39-4312-B164-1D7423C91ECD}"/>
              </a:ext>
            </a:extLst>
          </p:cNvPr>
          <p:cNvSpPr txBox="1"/>
          <p:nvPr/>
        </p:nvSpPr>
        <p:spPr>
          <a:xfrm>
            <a:off x="6882063" y="794465"/>
            <a:ext cx="4997618" cy="584775"/>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thiệp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tặng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cô</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032" name="Picture 8" descr="HOẠT ĐỘNG TẠO HÌNH &amp;quot;VẼ CHIẾC ÁO SƠ MI&amp;quot; CỦA CÁC BÉ LỚP ...">
            <a:extLst>
              <a:ext uri="{FF2B5EF4-FFF2-40B4-BE49-F238E27FC236}">
                <a16:creationId xmlns:a16="http://schemas.microsoft.com/office/drawing/2014/main" id="{F2DD42E6-B572-471F-AADD-45AC2B438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36894"/>
            <a:ext cx="4876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Làm thiệp tặng cô nhân ngày 20/11">
            <a:extLst>
              <a:ext uri="{FF2B5EF4-FFF2-40B4-BE49-F238E27FC236}">
                <a16:creationId xmlns:a16="http://schemas.microsoft.com/office/drawing/2014/main" id="{89958F91-E600-4E1D-A1A0-34EABD5759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663" y="1936894"/>
            <a:ext cx="4876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Audio 17">
            <a:hlinkClick r:id="" action="ppaction://media"/>
            <a:extLst>
              <a:ext uri="{FF2B5EF4-FFF2-40B4-BE49-F238E27FC236}">
                <a16:creationId xmlns:a16="http://schemas.microsoft.com/office/drawing/2014/main" id="{FF81A3B0-E72A-4EC4-AA16-CAB5D6402FA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878610188"/>
      </p:ext>
    </p:extLst>
  </p:cSld>
  <p:clrMapOvr>
    <a:masterClrMapping/>
  </p:clrMapOvr>
  <mc:AlternateContent xmlns:mc="http://schemas.openxmlformats.org/markup-compatibility/2006" xmlns:p14="http://schemas.microsoft.com/office/powerpoint/2010/main">
    <mc:Choice Requires="p14">
      <p:transition spd="slow" p14:dur="1600" advTm="7580">
        <p:blinds dir="vert"/>
      </p:transition>
    </mc:Choice>
    <mc:Fallback xmlns="">
      <p:transition spd="slow" advTm="758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circle(in)">
                                      <p:cBhvr>
                                        <p:cTn id="11" dur="2000"/>
                                        <p:tgtEl>
                                          <p:spTgt spid="10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 calcmode="lin" valueType="num">
                                      <p:cBhvr>
                                        <p:cTn id="23" dur="500" fill="hold"/>
                                        <p:tgtEl>
                                          <p:spTgt spid="1036"/>
                                        </p:tgtEl>
                                        <p:attrNameLst>
                                          <p:attrName>ppt_w</p:attrName>
                                        </p:attrNameLst>
                                      </p:cBhvr>
                                      <p:tavLst>
                                        <p:tav tm="0">
                                          <p:val>
                                            <p:fltVal val="0"/>
                                          </p:val>
                                        </p:tav>
                                        <p:tav tm="100000">
                                          <p:val>
                                            <p:strVal val="#ppt_w"/>
                                          </p:val>
                                        </p:tav>
                                      </p:tavLst>
                                    </p:anim>
                                    <p:anim calcmode="lin" valueType="num">
                                      <p:cBhvr>
                                        <p:cTn id="24" dur="500" fill="hold"/>
                                        <p:tgtEl>
                                          <p:spTgt spid="1036"/>
                                        </p:tgtEl>
                                        <p:attrNameLst>
                                          <p:attrName>ppt_h</p:attrName>
                                        </p:attrNameLst>
                                      </p:cBhvr>
                                      <p:tavLst>
                                        <p:tav tm="0">
                                          <p:val>
                                            <p:fltVal val="0"/>
                                          </p:val>
                                        </p:tav>
                                        <p:tav tm="100000">
                                          <p:val>
                                            <p:strVal val="#ppt_h"/>
                                          </p:val>
                                        </p:tav>
                                      </p:tavLst>
                                    </p:anim>
                                    <p:animEffect transition="in" filter="fade">
                                      <p:cBhvr>
                                        <p:cTn id="25" dur="500"/>
                                        <p:tgtEl>
                                          <p:spTgt spid="10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18"/>
                </p:tgtEl>
              </p:cMediaNode>
            </p:audio>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C108-D390-4484-8790-5DFEDD83AD5B}"/>
              </a:ext>
            </a:extLst>
          </p:cNvPr>
          <p:cNvSpPr>
            <a:spLocks noGrp="1"/>
          </p:cNvSpPr>
          <p:nvPr>
            <p:ph type="ctrTitle"/>
          </p:nvPr>
        </p:nvSpPr>
        <p:spPr>
          <a:xfrm>
            <a:off x="1524000" y="1080160"/>
            <a:ext cx="9144000" cy="847114"/>
          </a:xfrm>
        </p:spPr>
        <p:txBody>
          <a:bodyPr>
            <a:normAutofit/>
          </a:bodyPr>
          <a:lstStyle/>
          <a:p>
            <a:r>
              <a:rPr lang="vi-VN" sz="4000" b="1" dirty="0">
                <a:solidFill>
                  <a:srgbClr val="FF0000"/>
                </a:solidFill>
                <a:latin typeface="Times New Roman" panose="02020603050405020304" pitchFamily="18" charset="0"/>
                <a:cs typeface="Times New Roman" panose="02020603050405020304" pitchFamily="18" charset="0"/>
              </a:rPr>
              <a:t>Ý nghĩa ngày Nhà Giáo Việt Nam 20/11</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E93853A-0FDA-4D64-802A-2A66DB688382}"/>
              </a:ext>
            </a:extLst>
          </p:cNvPr>
          <p:cNvSpPr>
            <a:spLocks noGrp="1"/>
          </p:cNvSpPr>
          <p:nvPr>
            <p:ph type="subTitle" idx="1"/>
          </p:nvPr>
        </p:nvSpPr>
        <p:spPr>
          <a:xfrm>
            <a:off x="1430215" y="2288559"/>
            <a:ext cx="9144000" cy="3785351"/>
          </a:xfrm>
        </p:spPr>
        <p:txBody>
          <a:bodyPr>
            <a:normAutofit/>
          </a:bodyPr>
          <a:lstStyle/>
          <a:p>
            <a:r>
              <a:rPr lang="vi-VN" sz="3200" b="1" dirty="0">
                <a:solidFill>
                  <a:srgbClr val="FF0000"/>
                </a:solidFill>
                <a:latin typeface="Times New Roman" panose="02020603050405020304" pitchFamily="18" charset="0"/>
                <a:cs typeface="Times New Roman" panose="02020603050405020304" pitchFamily="18" charset="0"/>
              </a:rPr>
              <a:t>Ngày 20/11 là dịp để các thế hệ học sinh bày tỏ lòng biết ơn sâu sắc với những người thầy, người cô của mình. Dù đang ngồi hay rời xa ghế nhà trường, cứ đến ngày 20/11 mọi người đều hướng đến thầy cô giáo, gửi những lời chúc những món quà tốt đẹp đến thầy cô.</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3A3CFF97-CBFB-43FC-9B5C-C4AEA51E4E1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548974892"/>
      </p:ext>
    </p:extLst>
  </p:cSld>
  <p:clrMapOvr>
    <a:masterClrMapping/>
  </p:clrMapOvr>
  <p:transition spd="slow" advTm="25578">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030" name="Picture 6" descr="Tổng hợp những lời chúc hay, ý nghĩa ngày Nhà giáo Việt Nam 20/11">
            <a:extLst>
              <a:ext uri="{FF2B5EF4-FFF2-40B4-BE49-F238E27FC236}">
                <a16:creationId xmlns:a16="http://schemas.microsoft.com/office/drawing/2014/main" id="{16B53C0D-DF9F-4F31-AAA4-0C506474F7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821" y="215230"/>
            <a:ext cx="8775032" cy="5850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udio 1">
            <a:hlinkClick r:id="" action="ppaction://media"/>
            <a:extLst>
              <a:ext uri="{FF2B5EF4-FFF2-40B4-BE49-F238E27FC236}">
                <a16:creationId xmlns:a16="http://schemas.microsoft.com/office/drawing/2014/main" id="{720D9EE7-90F8-40E9-A8DC-8EC0634A87B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531999485"/>
      </p:ext>
    </p:extLst>
  </p:cSld>
  <p:clrMapOvr>
    <a:masterClrMapping/>
  </p:clrMapOvr>
  <mc:AlternateContent xmlns:mc="http://schemas.openxmlformats.org/markup-compatibility/2006" xmlns:p14="http://schemas.microsoft.com/office/powerpoint/2010/main">
    <mc:Choice Requires="p14">
      <p:transition spd="slow" p14:dur="4400" advTm="26711">
        <p14:honeycomb/>
      </p:transition>
    </mc:Choice>
    <mc:Fallback xmlns="">
      <p:transition spd="slow" advTm="267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circle(in)">
                                      <p:cBhvr>
                                        <p:cTn id="11"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C1EF13-6B86-4012-B950-DE9712DC9BF4}"/>
              </a:ext>
            </a:extLst>
          </p:cNvPr>
          <p:cNvPicPr>
            <a:picLocks noChangeAspect="1"/>
          </p:cNvPicPr>
          <p:nvPr/>
        </p:nvPicPr>
        <p:blipFill>
          <a:blip r:embed="rId6"/>
          <a:stretch>
            <a:fillRect/>
          </a:stretch>
        </p:blipFill>
        <p:spPr>
          <a:xfrm>
            <a:off x="6384760" y="2302042"/>
            <a:ext cx="5678903" cy="4251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6AB19C47-A7E7-4B1F-B077-1AC4BF494C11}"/>
              </a:ext>
            </a:extLst>
          </p:cNvPr>
          <p:cNvPicPr>
            <a:picLocks noChangeAspect="1"/>
          </p:cNvPicPr>
          <p:nvPr/>
        </p:nvPicPr>
        <p:blipFill>
          <a:blip r:embed="rId7"/>
          <a:stretch>
            <a:fillRect/>
          </a:stretch>
        </p:blipFill>
        <p:spPr>
          <a:xfrm>
            <a:off x="128338" y="0"/>
            <a:ext cx="5678903" cy="4251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Audio 2">
            <a:hlinkClick r:id="" action="ppaction://media"/>
            <a:extLst>
              <a:ext uri="{FF2B5EF4-FFF2-40B4-BE49-F238E27FC236}">
                <a16:creationId xmlns:a16="http://schemas.microsoft.com/office/drawing/2014/main" id="{0DA273F3-7210-439D-9F18-77F7C90B86BD}"/>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668033399"/>
      </p:ext>
    </p:extLst>
  </p:cSld>
  <p:clrMapOvr>
    <a:masterClrMapping/>
  </p:clrMapOvr>
  <mc:AlternateContent xmlns:mc="http://schemas.openxmlformats.org/markup-compatibility/2006" xmlns:p14="http://schemas.microsoft.com/office/powerpoint/2010/main">
    <mc:Choice Requires="p14">
      <p:transition spd="slow" p14:dur="1400" advTm="6493">
        <p14:ripple/>
      </p:transition>
    </mc:Choice>
    <mc:Fallback xmlns="">
      <p:transition spd="slow" advTm="64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2050" name="Picture 2" descr="Giờ ngủ trưa của các bé lớp mẫu giáo lớn trường Mầm non Hoa Sen - Mầm non  Hoa Sen">
            <a:extLst>
              <a:ext uri="{FF2B5EF4-FFF2-40B4-BE49-F238E27FC236}">
                <a16:creationId xmlns:a16="http://schemas.microsoft.com/office/drawing/2014/main" id="{FCD8844B-BB42-482E-8D47-B65BFBACC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145631"/>
            <a:ext cx="5966075" cy="4291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8EC052B7-175B-4D93-AAC7-DDDB5E4AFBEA}"/>
              </a:ext>
            </a:extLst>
          </p:cNvPr>
          <p:cNvPicPr>
            <a:picLocks noChangeAspect="1"/>
          </p:cNvPicPr>
          <p:nvPr/>
        </p:nvPicPr>
        <p:blipFill>
          <a:blip r:embed="rId7"/>
          <a:stretch>
            <a:fillRect/>
          </a:stretch>
        </p:blipFill>
        <p:spPr>
          <a:xfrm>
            <a:off x="129925" y="192505"/>
            <a:ext cx="5721684" cy="4291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Audio 2">
            <a:hlinkClick r:id="" action="ppaction://media"/>
            <a:extLst>
              <a:ext uri="{FF2B5EF4-FFF2-40B4-BE49-F238E27FC236}">
                <a16:creationId xmlns:a16="http://schemas.microsoft.com/office/drawing/2014/main" id="{F1D2223D-7D69-48F4-8A69-D7626BEE2FF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48570887"/>
      </p:ext>
    </p:extLst>
  </p:cSld>
  <p:clrMapOvr>
    <a:masterClrMapping/>
  </p:clrMapOvr>
  <mc:AlternateContent xmlns:mc="http://schemas.openxmlformats.org/markup-compatibility/2006" xmlns:p14="http://schemas.microsoft.com/office/powerpoint/2010/main">
    <mc:Choice Requires="p14">
      <p:transition spd="slow" p14:dur="3900" advTm="11601">
        <p14:glitter pattern="hexagon"/>
      </p:transition>
    </mc:Choice>
    <mc:Fallback xmlns="">
      <p:transition spd="slow" advTm="116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1.6|2.4|1.5"/>
</p:tagLst>
</file>

<file path=ppt/tags/tag2.xml><?xml version="1.0" encoding="utf-8"?>
<p:tagLst xmlns:a="http://schemas.openxmlformats.org/drawingml/2006/main" xmlns:r="http://schemas.openxmlformats.org/officeDocument/2006/relationships" xmlns:p="http://schemas.openxmlformats.org/presentationml/2006/main">
  <p:tag name="TIMING" val="|1.4|1.9|1.1|1.3"/>
</p:tagLst>
</file>

<file path=ppt/tags/tag3.xml><?xml version="1.0" encoding="utf-8"?>
<p:tagLst xmlns:a="http://schemas.openxmlformats.org/drawingml/2006/main" xmlns:r="http://schemas.openxmlformats.org/officeDocument/2006/relationships" xmlns:p="http://schemas.openxmlformats.org/presentationml/2006/main">
  <p:tag name="TIMING" val="|2.1|1.4"/>
</p:tagLst>
</file>

<file path=ppt/tags/tag4.xml><?xml version="1.0" encoding="utf-8"?>
<p:tagLst xmlns:a="http://schemas.openxmlformats.org/drawingml/2006/main" xmlns:r="http://schemas.openxmlformats.org/officeDocument/2006/relationships" xmlns:p="http://schemas.openxmlformats.org/presentationml/2006/main">
  <p:tag name="TIMING" val="|1.9"/>
</p:tagLst>
</file>

<file path=ppt/tags/tag5.xml><?xml version="1.0" encoding="utf-8"?>
<p:tagLst xmlns:a="http://schemas.openxmlformats.org/drawingml/2006/main" xmlns:r="http://schemas.openxmlformats.org/officeDocument/2006/relationships" xmlns:p="http://schemas.openxmlformats.org/presentationml/2006/main">
  <p:tag name="TIMING" val="|1.4|2.1"/>
</p:tagLst>
</file>

<file path=ppt/tags/tag6.xml><?xml version="1.0" encoding="utf-8"?>
<p:tagLst xmlns:a="http://schemas.openxmlformats.org/drawingml/2006/main" xmlns:r="http://schemas.openxmlformats.org/officeDocument/2006/relationships" xmlns:p="http://schemas.openxmlformats.org/presentationml/2006/main">
  <p:tag name="TIMING" val="|2|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137</Words>
  <Application>Microsoft Office PowerPoint</Application>
  <PresentationFormat>Widescreen</PresentationFormat>
  <Paragraphs>9</Paragraphs>
  <Slides>8</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Ý nghĩa ngày Nhà Giáo Việt Nam 20/11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LONG BIÊN TRƯỜNG MẦM NON TUỔI HOA</dc:title>
  <dc:creator>DELL</dc:creator>
  <cp:lastModifiedBy>quy doquang</cp:lastModifiedBy>
  <cp:revision>10</cp:revision>
  <dcterms:created xsi:type="dcterms:W3CDTF">2021-11-11T06:43:42Z</dcterms:created>
  <dcterms:modified xsi:type="dcterms:W3CDTF">2026-04-29T08:17:10Z</dcterms:modified>
</cp:coreProperties>
</file>