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63" r:id="rId5"/>
    <p:sldId id="283" r:id="rId6"/>
    <p:sldId id="284" r:id="rId7"/>
    <p:sldId id="285" r:id="rId8"/>
    <p:sldId id="292" r:id="rId9"/>
    <p:sldId id="293" r:id="rId10"/>
    <p:sldId id="286" r:id="rId11"/>
    <p:sldId id="287" r:id="rId12"/>
    <p:sldId id="288" r:id="rId13"/>
    <p:sldId id="272" r:id="rId14"/>
    <p:sldId id="268" r:id="rId15"/>
    <p:sldId id="278" r:id="rId16"/>
    <p:sldId id="28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664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292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00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1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59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825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156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08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b0babbdd12_1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8" name="Google Shape;4428;gb0babbdd12_1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08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61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03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8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78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37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36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23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11" Type="http://schemas.openxmlformats.org/officeDocument/2006/relationships/image" Target="../media/image17.png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0" Type="http://schemas.openxmlformats.org/officeDocument/2006/relationships/image" Target="../media/image21.png"/><Relationship Id="rId4" Type="http://schemas.openxmlformats.org/officeDocument/2006/relationships/slide" Target="slide5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" y="0"/>
            <a:ext cx="9132592" cy="5143500"/>
          </a:xfrm>
          <a:prstGeom prst="rect">
            <a:avLst/>
          </a:prstGeom>
        </p:spPr>
      </p:pic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221702" y="2815772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LĨNH VỰC PHÁT TRIỂN NHẬN THỨC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vi-VN" alt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212996" y="2686018"/>
            <a:ext cx="4345969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2400" dirty="0" smtClean="0">
              <a:solidFill>
                <a:srgbClr val="00B050"/>
              </a:solidFill>
              <a:latin typeface="Times Neue Roman Bold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Đ</a:t>
            </a:r>
            <a:r>
              <a:rPr lang="vi-VN" alt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ề</a:t>
            </a:r>
            <a:r>
              <a:rPr lang="en-US" sz="2800" b="1" dirty="0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tài</a:t>
            </a:r>
            <a:r>
              <a:rPr lang="en-US" sz="2800" b="1" dirty="0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Tìm</a:t>
            </a:r>
            <a:r>
              <a:rPr lang="en-US" sz="2800" b="1" dirty="0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hiểu</a:t>
            </a:r>
            <a:r>
              <a:rPr lang="en-US" sz="2800" b="1" dirty="0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 con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mè</a:t>
            </a:r>
            <a:r>
              <a:rPr lang="vi-VN" altLang="en-US" sz="2800" b="1" dirty="0" err="1" smtClean="0">
                <a:solidFill>
                  <a:srgbClr val="00B050"/>
                </a:solidFill>
                <a:latin typeface="Times New Roman Bold" panose="02020603050405020304" charset="0"/>
                <a:cs typeface="Times New Roman Bold" panose="02020603050405020304" charset="0"/>
              </a:rPr>
              <a:t>o</a:t>
            </a:r>
            <a:endParaRPr lang="en-US" sz="2800" b="1" dirty="0" err="1" smtClean="0">
              <a:solidFill>
                <a:srgbClr val="00B05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  <a:p>
            <a:pPr algn="ctr"/>
            <a:endParaRPr lang="en-US" sz="2200" dirty="0" smtClean="0">
              <a:solidFill>
                <a:srgbClr val="00B05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Google Shape;1736;p24"/>
          <p:cNvSpPr txBox="1"/>
          <p:nvPr/>
        </p:nvSpPr>
        <p:spPr>
          <a:xfrm>
            <a:off x="726225" y="846094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200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UBND PHƯỜNG VIỆT HƯNG</a:t>
            </a:r>
          </a:p>
          <a:p>
            <a:r>
              <a:rPr lang="en-US" sz="200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TRƯỜNG MẦM NON HOA HƯỚNG DƯƠNG</a:t>
            </a:r>
            <a:endParaRPr lang="vi-VN" sz="20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9981" y="34314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 smtClean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MGN </a:t>
            </a:r>
            <a:r>
              <a:rPr lang="vi-VN" sz="2000" dirty="0" smtClean="0">
                <a:ln w="0"/>
                <a:solidFill>
                  <a:srgbClr val="DB42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n w="0"/>
              <a:solidFill>
                <a:srgbClr val="DB42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3" y="1418794"/>
            <a:ext cx="1247343" cy="124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2035;p28"/>
          <p:cNvSpPr txBox="1">
            <a:spLocks noGrp="1"/>
          </p:cNvSpPr>
          <p:nvPr>
            <p:ph type="title"/>
          </p:nvPr>
        </p:nvSpPr>
        <p:spPr>
          <a:xfrm>
            <a:off x="3120454" y="372123"/>
            <a:ext cx="27349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600" dirty="0"/>
          </a:p>
        </p:txBody>
      </p:sp>
      <p:pic>
        <p:nvPicPr>
          <p:cNvPr id="1026" name="Picture 2" descr="300+ Free Check Mark &amp;amp; Checklist 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88" y="905965"/>
            <a:ext cx="674571" cy="9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3170;p34">
            <a:hlinkClick r:id="rId9" action="ppaction://hlinksldjump"/>
          </p:cNvPr>
          <p:cNvSpPr txBox="1"/>
          <p:nvPr/>
        </p:nvSpPr>
        <p:spPr>
          <a:xfrm>
            <a:off x="2345090" y="1308127"/>
            <a:ext cx="4863784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Mèo là động vật sống trong gia đình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26" name="Picture 2" descr="300+ Free Check Mark &amp;amp; Checklist 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45" y="1890229"/>
            <a:ext cx="674571" cy="9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300+ Free Check Mark &amp;amp; Checklist 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75" y="2874494"/>
            <a:ext cx="674571" cy="9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300+ Free Check Mark &amp;amp; Checklist 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49" y="3829285"/>
            <a:ext cx="674571" cy="9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3170;p34">
            <a:hlinkClick r:id="rId9" action="ppaction://hlinksldjump"/>
          </p:cNvPr>
          <p:cNvSpPr txBox="1"/>
          <p:nvPr/>
        </p:nvSpPr>
        <p:spPr>
          <a:xfrm>
            <a:off x="2345090" y="2066448"/>
            <a:ext cx="4863784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Có 4 chân, đuôi dài, mắt tinh , tai thính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" name="Google Shape;3170;p34">
            <a:hlinkClick r:id="rId9" action="ppaction://hlinksldjump"/>
          </p:cNvPr>
          <p:cNvSpPr txBox="1"/>
          <p:nvPr/>
        </p:nvSpPr>
        <p:spPr>
          <a:xfrm>
            <a:off x="2345090" y="3001247"/>
            <a:ext cx="4863784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</a:t>
            </a:r>
            <a:r>
              <a:rPr lang="en-US" sz="2000" dirty="0" err="1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i</a:t>
            </a: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ỏi leo trèo, có tài bắt chuột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" name="Google Shape;3170;p34">
            <a:hlinkClick r:id="rId9" action="ppaction://hlinksldjump"/>
          </p:cNvPr>
          <p:cNvSpPr txBox="1"/>
          <p:nvPr/>
        </p:nvSpPr>
        <p:spPr>
          <a:xfrm>
            <a:off x="2345090" y="3965212"/>
            <a:ext cx="4863784" cy="70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Thích ăn cá, chuột. Được con người nuôi và được coi là thú cưng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2035;p28"/>
          <p:cNvSpPr txBox="1">
            <a:spLocks noGrp="1"/>
          </p:cNvSpPr>
          <p:nvPr>
            <p:ph type="title"/>
          </p:nvPr>
        </p:nvSpPr>
        <p:spPr>
          <a:xfrm>
            <a:off x="2910904" y="228839"/>
            <a:ext cx="27349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Mở</a:t>
            </a:r>
            <a:r>
              <a:rPr lang="en-US" sz="3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rộng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175" y="964087"/>
            <a:ext cx="1400852" cy="1870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0994" y="999079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524" y="979286"/>
            <a:ext cx="2681201" cy="1855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371" y="2987846"/>
            <a:ext cx="26384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3359" y="3012044"/>
            <a:ext cx="2619375" cy="1743075"/>
          </a:xfrm>
          <a:prstGeom prst="rect">
            <a:avLst/>
          </a:prstGeom>
        </p:spPr>
      </p:pic>
      <p:sp>
        <p:nvSpPr>
          <p:cNvPr id="29" name="Google Shape;3170;p34">
            <a:hlinkClick r:id="rId13" action="ppaction://hlinksldjump"/>
          </p:cNvPr>
          <p:cNvSpPr txBox="1"/>
          <p:nvPr/>
        </p:nvSpPr>
        <p:spPr>
          <a:xfrm>
            <a:off x="650951" y="554182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Mèo Ba Tư</a:t>
            </a:r>
            <a:endParaRPr sz="16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" name="Google Shape;3170;p34">
            <a:hlinkClick r:id="rId13" action="ppaction://hlinksldjump"/>
          </p:cNvPr>
          <p:cNvSpPr txBox="1"/>
          <p:nvPr/>
        </p:nvSpPr>
        <p:spPr>
          <a:xfrm>
            <a:off x="2790625" y="61298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Mèo Xiêm</a:t>
            </a:r>
            <a:endParaRPr sz="16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" name="Google Shape;3170;p34">
            <a:hlinkClick r:id="rId13" action="ppaction://hlinksldjump"/>
          </p:cNvPr>
          <p:cNvSpPr txBox="1"/>
          <p:nvPr/>
        </p:nvSpPr>
        <p:spPr>
          <a:xfrm>
            <a:off x="5390206" y="515189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Mèo mướp</a:t>
            </a:r>
            <a:endParaRPr sz="16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" name="Google Shape;3170;p34">
            <a:hlinkClick r:id="rId13" action="ppaction://hlinksldjump"/>
          </p:cNvPr>
          <p:cNvSpPr txBox="1"/>
          <p:nvPr/>
        </p:nvSpPr>
        <p:spPr>
          <a:xfrm>
            <a:off x="1015766" y="4616506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Mèo Vàng</a:t>
            </a:r>
            <a:endParaRPr sz="16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3" name="Google Shape;3170;p34">
            <a:hlinkClick r:id="rId13" action="ppaction://hlinksldjump"/>
          </p:cNvPr>
          <p:cNvSpPr txBox="1"/>
          <p:nvPr/>
        </p:nvSpPr>
        <p:spPr>
          <a:xfrm>
            <a:off x="4173143" y="4616506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Mèo tam thể</a:t>
            </a:r>
            <a:endParaRPr sz="16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Google Shape;2035;p28"/>
          <p:cNvSpPr txBox="1">
            <a:spLocks noGrp="1"/>
          </p:cNvSpPr>
          <p:nvPr>
            <p:ph type="title"/>
          </p:nvPr>
        </p:nvSpPr>
        <p:spPr>
          <a:xfrm>
            <a:off x="2910904" y="228839"/>
            <a:ext cx="27349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Giáo</a:t>
            </a:r>
            <a:r>
              <a:rPr lang="en-US" sz="3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dục</a:t>
            </a:r>
          </a:p>
        </p:txBody>
      </p:sp>
      <p:pic>
        <p:nvPicPr>
          <p:cNvPr id="5122" name="Picture 2" descr="Kids Cartoons Png - Kids Clipart, Transparent Png - kind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9" y="1015877"/>
            <a:ext cx="2246497" cy="35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5190" y="1038624"/>
            <a:ext cx="2873077" cy="1795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029" y="3104545"/>
            <a:ext cx="2878238" cy="1771650"/>
          </a:xfrm>
          <a:prstGeom prst="rect">
            <a:avLst/>
          </a:prstGeom>
        </p:spPr>
      </p:pic>
      <p:sp>
        <p:nvSpPr>
          <p:cNvPr id="26" name="Google Shape;3170;p34">
            <a:hlinkClick r:id="rId11" action="ppaction://hlinksldjump"/>
          </p:cNvPr>
          <p:cNvSpPr txBox="1"/>
          <p:nvPr/>
        </p:nvSpPr>
        <p:spPr>
          <a:xfrm>
            <a:off x="6658267" y="1648624"/>
            <a:ext cx="1553584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Y</a:t>
            </a: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êu thương và bảo vệ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7" name="Google Shape;3170;p34">
            <a:hlinkClick r:id="rId11" action="ppaction://hlinksldjump"/>
          </p:cNvPr>
          <p:cNvSpPr txBox="1"/>
          <p:nvPr/>
        </p:nvSpPr>
        <p:spPr>
          <a:xfrm>
            <a:off x="6680041" y="3391390"/>
            <a:ext cx="1553584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Chăm</a:t>
            </a:r>
            <a:r>
              <a:rPr lang="en-US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sóc</a:t>
            </a:r>
            <a:r>
              <a:rPr lang="en-US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cho</a:t>
            </a:r>
            <a:r>
              <a:rPr lang="en-US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ăn</a:t>
            </a:r>
            <a:r>
              <a:rPr lang="en-US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uống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Luyện tập</a:t>
            </a: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</a:t>
            </a:r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6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" name="Google Shape;3266;p3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267" name="Google Shape;3267;p3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68" name="Google Shape;3268;p3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69" name="Google Shape;3269;p3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0" name="Google Shape;3270;p3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1" name="Google Shape;3271;p3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6" name="Google Shape;3276;p35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8" name="Google Shape;3278;p35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5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3169;p34"/>
          <p:cNvSpPr txBox="1"/>
          <p:nvPr/>
        </p:nvSpPr>
        <p:spPr>
          <a:xfrm>
            <a:off x="1091725" y="470676"/>
            <a:ext cx="3671661" cy="701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lang="en-GB" b="1" dirty="0"/>
          </a:p>
          <a:p>
            <a:r>
              <a:rPr lang="en-GB" sz="20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Trò</a:t>
            </a:r>
            <a:r>
              <a:rPr lang="en-GB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sz="20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chơi</a:t>
            </a:r>
            <a:r>
              <a:rPr lang="en-GB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1: </a:t>
            </a:r>
            <a:r>
              <a:rPr lang="en-GB" sz="20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Mèo</a:t>
            </a:r>
            <a:r>
              <a:rPr lang="en-GB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sz="20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đuổi</a:t>
            </a:r>
            <a:r>
              <a:rPr lang="en-GB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sz="20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chuột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058" y="1284194"/>
            <a:ext cx="5551891" cy="321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Google Shape;4239;p45"/>
          <p:cNvSpPr txBox="1">
            <a:spLocks noGrp="1"/>
          </p:cNvSpPr>
          <p:nvPr>
            <p:ph type="title"/>
          </p:nvPr>
        </p:nvSpPr>
        <p:spPr>
          <a:xfrm>
            <a:off x="5560285" y="441350"/>
            <a:ext cx="27338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Trò chơi 2:</a:t>
            </a:r>
            <a:b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</a:b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Gấp con mèo</a:t>
            </a:r>
          </a:p>
        </p:txBody>
      </p:sp>
      <p:grpSp>
        <p:nvGrpSpPr>
          <p:cNvPr id="4240" name="Google Shape;4240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41" name="Google Shape;4241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2" name="Google Shape;4242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3" name="Google Shape;4243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4" name="Google Shape;4244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5" name="Google Shape;4245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46" name="Google Shape;4246;p4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7" name="Google Shape;4247;p4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8" name="Google Shape;4248;p4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9" name="Google Shape;4249;p45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0" name="Google Shape;4250;p45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2" name="Google Shape;4252;p45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45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727" y="441350"/>
            <a:ext cx="3408818" cy="4390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0" name="Google Shape;4430;p47"/>
          <p:cNvSpPr txBox="1">
            <a:spLocks noGrp="1"/>
          </p:cNvSpPr>
          <p:nvPr>
            <p:ph type="title"/>
          </p:nvPr>
        </p:nvSpPr>
        <p:spPr>
          <a:xfrm>
            <a:off x="568691" y="2103848"/>
            <a:ext cx="7691400" cy="2094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7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THANK</a:t>
            </a:r>
            <a:r>
              <a:rPr lang="vi-VN" altLang="en-GB" sz="7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YOU!</a:t>
            </a:r>
          </a:p>
        </p:txBody>
      </p:sp>
      <p:sp>
        <p:nvSpPr>
          <p:cNvPr id="4431" name="Google Shape;4431;p47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2" name="Google Shape;4432;p47"/>
          <p:cNvGrpSpPr/>
          <p:nvPr/>
        </p:nvGrpSpPr>
        <p:grpSpPr>
          <a:xfrm flipH="1">
            <a:off x="7297653" y="3590241"/>
            <a:ext cx="722905" cy="540722"/>
            <a:chOff x="1288291" y="3777091"/>
            <a:chExt cx="722905" cy="540722"/>
          </a:xfrm>
        </p:grpSpPr>
        <p:sp>
          <p:nvSpPr>
            <p:cNvPr id="4433" name="Google Shape;4433;p47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7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7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7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7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7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7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7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7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7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7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7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7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7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7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7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7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0" name="Google Shape;4450;p47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4451" name="Google Shape;4451;p47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7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7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7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7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7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7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7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7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7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7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7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7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7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5" name="Google Shape;4465;p47"/>
          <p:cNvGrpSpPr/>
          <p:nvPr/>
        </p:nvGrpSpPr>
        <p:grpSpPr>
          <a:xfrm>
            <a:off x="1152186" y="3281234"/>
            <a:ext cx="658388" cy="564499"/>
            <a:chOff x="1320836" y="2091709"/>
            <a:chExt cx="658388" cy="564499"/>
          </a:xfrm>
        </p:grpSpPr>
        <p:sp>
          <p:nvSpPr>
            <p:cNvPr id="4466" name="Google Shape;4466;p47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7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7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7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7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7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7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7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7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7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7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7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7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7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7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7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7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7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4" name="Google Shape;4484;p47"/>
          <p:cNvGrpSpPr/>
          <p:nvPr/>
        </p:nvGrpSpPr>
        <p:grpSpPr>
          <a:xfrm flipH="1">
            <a:off x="6990792" y="1119224"/>
            <a:ext cx="727327" cy="590593"/>
            <a:chOff x="1286080" y="2919949"/>
            <a:chExt cx="727327" cy="590593"/>
          </a:xfrm>
        </p:grpSpPr>
        <p:sp>
          <p:nvSpPr>
            <p:cNvPr id="4485" name="Google Shape;4485;p47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7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7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7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7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7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7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7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7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7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7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7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7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7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9" name="Google Shape;4499;p4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500" name="Google Shape;4500;p4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4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2" name="Google Shape;4502;p4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3" name="Google Shape;4503;p4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4" name="Google Shape;4504;p4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505" name="Google Shape;4505;p4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6" name="Google Shape;4506;p47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7" name="Google Shape;4507;p47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8" name="Google Shape;4508;p47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9" name="Google Shape;4509;p47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11" name="Google Shape;4511;p47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47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47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2497874" y="1932305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Ổn</a:t>
            </a:r>
            <a:r>
              <a:rPr lang="en-GB" sz="3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định</a:t>
            </a:r>
            <a:r>
              <a:rPr lang="en-GB" sz="3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tổ</a:t>
            </a:r>
            <a:r>
              <a:rPr lang="en-GB" sz="36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sz="36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chức</a:t>
            </a: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1</a:t>
            </a:r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1"/>
          </p:nvPr>
        </p:nvSpPr>
        <p:spPr>
          <a:xfrm>
            <a:off x="2233574" y="2797321"/>
            <a:ext cx="4496700" cy="933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Hát</a:t>
            </a: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: </a:t>
            </a:r>
            <a:r>
              <a:rPr lang="en-GB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Chú</a:t>
            </a: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GB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mèo</a:t>
            </a:r>
            <a:r>
              <a:rPr lang="en-GB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con</a:t>
            </a:r>
            <a:endParaRPr lang="en-GB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Phương</a:t>
            </a: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pháp</a:t>
            </a: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– </a:t>
            </a:r>
            <a:r>
              <a:rPr lang="en-US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hình</a:t>
            </a: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thức</a:t>
            </a: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tổ</a:t>
            </a: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chức</a:t>
            </a: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>
            <a:off x="3965650" y="1195475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</a:t>
            </a:r>
          </a:p>
        </p:txBody>
      </p:sp>
      <p:sp>
        <p:nvSpPr>
          <p:cNvPr id="2335" name="Google Shape;2335;p29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err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rId4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2035;p28"/>
          <p:cNvSpPr txBox="1">
            <a:spLocks noGrp="1"/>
          </p:cNvSpPr>
          <p:nvPr>
            <p:ph type="title"/>
          </p:nvPr>
        </p:nvSpPr>
        <p:spPr>
          <a:xfrm>
            <a:off x="1825256" y="441338"/>
            <a:ext cx="5917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Con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biết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gì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về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chú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mèo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11596" r="10642"/>
          <a:stretch>
            <a:fillRect/>
          </a:stretch>
        </p:blipFill>
        <p:spPr>
          <a:xfrm>
            <a:off x="1308087" y="991195"/>
            <a:ext cx="4816549" cy="3474720"/>
          </a:xfrm>
          <a:prstGeom prst="rect">
            <a:avLst/>
          </a:prstGeom>
        </p:spPr>
      </p:pic>
      <p:sp>
        <p:nvSpPr>
          <p:cNvPr id="27" name="Google Shape;2035;p28"/>
          <p:cNvSpPr txBox="1"/>
          <p:nvPr/>
        </p:nvSpPr>
        <p:spPr>
          <a:xfrm>
            <a:off x="6294944" y="1548679"/>
            <a:ext cx="2349741" cy="11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>
              <a:lnSpc>
                <a:spcPct val="25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-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Đây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là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con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gì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?</a:t>
            </a:r>
          </a:p>
          <a:p>
            <a:pPr algn="l">
              <a:lnSpc>
                <a:spcPct val="25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-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Sống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ở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đâu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? </a:t>
            </a:r>
          </a:p>
          <a:p>
            <a:pPr algn="l">
              <a:lnSpc>
                <a:spcPct val="25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-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Nó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đang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làm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1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gì</a:t>
            </a:r>
            <a:r>
              <a:rPr lang="en-US" sz="1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2035;p28"/>
          <p:cNvSpPr txBox="1">
            <a:spLocks noGrp="1"/>
          </p:cNvSpPr>
          <p:nvPr>
            <p:ph type="title"/>
          </p:nvPr>
        </p:nvSpPr>
        <p:spPr>
          <a:xfrm>
            <a:off x="2879006" y="599077"/>
            <a:ext cx="27349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alt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K</a:t>
            </a:r>
            <a:r>
              <a:rPr lang="vi-VN" alt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ết </a:t>
            </a:r>
            <a:r>
              <a:rPr lang="vi-VN" altLang="en-US" u="sng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luận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:</a:t>
            </a:r>
          </a:p>
        </p:txBody>
      </p:sp>
      <p:sp>
        <p:nvSpPr>
          <p:cNvPr id="26" name="Google Shape;2035;p28"/>
          <p:cNvSpPr txBox="1"/>
          <p:nvPr/>
        </p:nvSpPr>
        <p:spPr>
          <a:xfrm>
            <a:off x="2180802" y="1757374"/>
            <a:ext cx="5474640" cy="167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Mèo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đình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trèo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giỏi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2035;p28"/>
          <p:cNvSpPr txBox="1">
            <a:spLocks noGrp="1"/>
          </p:cNvSpPr>
          <p:nvPr>
            <p:ph type="title"/>
          </p:nvPr>
        </p:nvSpPr>
        <p:spPr>
          <a:xfrm>
            <a:off x="1807535" y="345855"/>
            <a:ext cx="60016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Khám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phá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về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con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mèo</a:t>
            </a:r>
          </a:p>
        </p:txBody>
      </p:sp>
      <p:sp>
        <p:nvSpPr>
          <p:cNvPr id="2" name="Oval 1"/>
          <p:cNvSpPr/>
          <p:nvPr/>
        </p:nvSpPr>
        <p:spPr>
          <a:xfrm>
            <a:off x="697770" y="2362520"/>
            <a:ext cx="1260855" cy="943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Download Puppy In A Box Cartoon PNG Image with No Background - PNGkey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8" y="271569"/>
            <a:ext cx="1535850" cy="13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t="16005"/>
          <a:stretch>
            <a:fillRect/>
          </a:stretch>
        </p:blipFill>
        <p:spPr>
          <a:xfrm>
            <a:off x="2170720" y="1150125"/>
            <a:ext cx="5715000" cy="357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4" descr="Download Puppy In A Box Cartoon PNG Image with No Background - PNGkey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75" y="370259"/>
            <a:ext cx="1535850" cy="13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093" y="1768712"/>
            <a:ext cx="2927121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0260" y="1766807"/>
            <a:ext cx="3086100" cy="2468880"/>
          </a:xfrm>
          <a:prstGeom prst="rect">
            <a:avLst/>
          </a:prstGeom>
        </p:spPr>
      </p:pic>
      <p:sp>
        <p:nvSpPr>
          <p:cNvPr id="29" name="Google Shape;2035;p28"/>
          <p:cNvSpPr txBox="1">
            <a:spLocks noGrp="1"/>
          </p:cNvSpPr>
          <p:nvPr>
            <p:ph type="title"/>
          </p:nvPr>
        </p:nvSpPr>
        <p:spPr>
          <a:xfrm>
            <a:off x="1920100" y="655002"/>
            <a:ext cx="60016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Vận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động</a:t>
            </a:r>
          </a:p>
        </p:txBody>
      </p:sp>
      <p:sp>
        <p:nvSpPr>
          <p:cNvPr id="30" name="Google Shape;3170;p34">
            <a:hlinkClick r:id="rId11" action="ppaction://hlinksldjump"/>
          </p:cNvPr>
          <p:cNvSpPr txBox="1"/>
          <p:nvPr/>
        </p:nvSpPr>
        <p:spPr>
          <a:xfrm>
            <a:off x="1385061" y="4343795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Leo trèo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" name="Google Shape;3170;p34">
            <a:hlinkClick r:id="rId11" action="ppaction://hlinksldjump"/>
          </p:cNvPr>
          <p:cNvSpPr txBox="1"/>
          <p:nvPr/>
        </p:nvSpPr>
        <p:spPr>
          <a:xfrm>
            <a:off x="4739100" y="4342453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Nhảy xa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4" descr="Download Puppy In A Box Cartoon PNG Image with No Background - PNGkey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2" y="786638"/>
            <a:ext cx="1535850" cy="13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2035;p28"/>
          <p:cNvSpPr txBox="1">
            <a:spLocks noGrp="1"/>
          </p:cNvSpPr>
          <p:nvPr>
            <p:ph type="title"/>
          </p:nvPr>
        </p:nvSpPr>
        <p:spPr>
          <a:xfrm>
            <a:off x="5355621" y="368652"/>
            <a:ext cx="17867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Thức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ăn</a:t>
            </a:r>
          </a:p>
        </p:txBody>
      </p:sp>
      <p:sp>
        <p:nvSpPr>
          <p:cNvPr id="30" name="Google Shape;3170;p34">
            <a:hlinkClick r:id="rId9" action="ppaction://hlinksldjump"/>
          </p:cNvPr>
          <p:cNvSpPr txBox="1"/>
          <p:nvPr/>
        </p:nvSpPr>
        <p:spPr>
          <a:xfrm>
            <a:off x="885737" y="4496146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Cơm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" name="Google Shape;3170;p34">
            <a:hlinkClick r:id="rId9" action="ppaction://hlinksldjump"/>
          </p:cNvPr>
          <p:cNvSpPr txBox="1"/>
          <p:nvPr/>
        </p:nvSpPr>
        <p:spPr>
          <a:xfrm>
            <a:off x="4739100" y="4342453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Cá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641" y="2394000"/>
            <a:ext cx="2721492" cy="2041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100" y="2323526"/>
            <a:ext cx="2567763" cy="1997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3375" y="373583"/>
            <a:ext cx="2602063" cy="1971063"/>
          </a:xfrm>
          <a:prstGeom prst="rect">
            <a:avLst/>
          </a:prstGeom>
        </p:spPr>
      </p:pic>
      <p:sp>
        <p:nvSpPr>
          <p:cNvPr id="27" name="Google Shape;3170;p34">
            <a:hlinkClick r:id="rId9" action="ppaction://hlinksldjump"/>
          </p:cNvPr>
          <p:cNvSpPr txBox="1"/>
          <p:nvPr/>
        </p:nvSpPr>
        <p:spPr>
          <a:xfrm>
            <a:off x="505659" y="117177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Đồ ăn khô, viên</a:t>
            </a:r>
            <a:endParaRPr sz="2000" dirty="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0"/>
          <p:cNvSpPr/>
          <p:nvPr/>
        </p:nvSpPr>
        <p:spPr>
          <a:xfrm>
            <a:off x="7991825" y="4784076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8156870" y="466782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4" descr="Download Puppy In A Box Cartoon PNG Image with No Background - PNGkey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20" y="178805"/>
            <a:ext cx="1535850" cy="13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2035;p28"/>
          <p:cNvSpPr txBox="1">
            <a:spLocks noGrp="1"/>
          </p:cNvSpPr>
          <p:nvPr>
            <p:ph type="title"/>
          </p:nvPr>
        </p:nvSpPr>
        <p:spPr>
          <a:xfrm>
            <a:off x="5355621" y="368652"/>
            <a:ext cx="17867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Nơi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sống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275" y="1338727"/>
            <a:ext cx="292608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557" y="1338727"/>
            <a:ext cx="2708837" cy="270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286</Words>
  <Application>Microsoft Office PowerPoint</Application>
  <PresentationFormat>On-screen Show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Jua</vt:lpstr>
      <vt:lpstr>Quicksand</vt:lpstr>
      <vt:lpstr>Times Neue Roman Bold</vt:lpstr>
      <vt:lpstr>Times New Roman</vt:lpstr>
      <vt:lpstr>Times New Roman Bold</vt:lpstr>
      <vt:lpstr>Times New Roman Regular</vt:lpstr>
      <vt:lpstr>Nature Activities Binder by Slidesgo</vt:lpstr>
      <vt:lpstr>PowerPoint Presentation</vt:lpstr>
      <vt:lpstr>Ổn định tổ chức</vt:lpstr>
      <vt:lpstr>Phương pháp – hình thức tổ chức</vt:lpstr>
      <vt:lpstr>Con biết gì về chú mèo?</vt:lpstr>
      <vt:lpstr> Kết luận:</vt:lpstr>
      <vt:lpstr>Khám phá về con mèo</vt:lpstr>
      <vt:lpstr>Vận động</vt:lpstr>
      <vt:lpstr>Thức ăn</vt:lpstr>
      <vt:lpstr>Nơi sống</vt:lpstr>
      <vt:lpstr>PowerPoint Presentation</vt:lpstr>
      <vt:lpstr>Mở rộng</vt:lpstr>
      <vt:lpstr>Giáo dục</vt:lpstr>
      <vt:lpstr>Luyện tập</vt:lpstr>
      <vt:lpstr>PowerPoint Presentation</vt:lpstr>
      <vt:lpstr>Trò chơi 2: Gấp con mèo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2</dc:title>
  <dc:creator>bkvn</dc:creator>
  <cp:lastModifiedBy>INSPIRON</cp:lastModifiedBy>
  <cp:revision>34</cp:revision>
  <dcterms:created xsi:type="dcterms:W3CDTF">2023-11-22T15:47:06Z</dcterms:created>
  <dcterms:modified xsi:type="dcterms:W3CDTF">2026-04-30T15:18:13Z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