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 varScale="1">
        <p:scale>
          <a:sx n="88" d="100"/>
          <a:sy n="88" d="100"/>
        </p:scale>
        <p:origin x="128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6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7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"/>
            <a:ext cx="9144000" cy="6896693"/>
          </a:xfrm>
          <a:prstGeom prst="rect">
            <a:avLst/>
          </a:prstGeom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1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196653" y="26289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hát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5143" y="972067"/>
            <a:ext cx="436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/>
            <a:r>
              <a:rPr lang="en-US" sz="2000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  <a:endParaRPr lang="en-US" sz="20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4399746"/>
            <a:ext cx="4933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i="1" dirty="0" err="1" smtClean="0"/>
              <a:t>Lớp</a:t>
            </a:r>
            <a:r>
              <a:rPr lang="en-US" altLang="en-US" sz="2800" i="1" dirty="0" smtClean="0"/>
              <a:t> MGN </a:t>
            </a:r>
            <a:r>
              <a:rPr lang="vi-VN" altLang="en-US" sz="2800" i="1" dirty="0" smtClean="0"/>
              <a:t>B2</a:t>
            </a:r>
          </a:p>
          <a:p>
            <a:pPr algn="ctr">
              <a:spcBef>
                <a:spcPct val="0"/>
              </a:spcBef>
            </a:pPr>
            <a:r>
              <a:rPr lang="vi-VN" sz="28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Hoàng Thu Hà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i="1" dirty="0"/>
          </a:p>
        </p:txBody>
      </p:sp>
      <p:pic>
        <p:nvPicPr>
          <p:cNvPr id="7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76" y="1646232"/>
            <a:ext cx="978694" cy="9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7543800" cy="14859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2286000" y="1981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057400" y="3581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trổ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514600" y="19050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2133600" y="32766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676400" y="20574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</a:t>
            </a:r>
            <a:r>
              <a:rPr lang="en-US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slide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209</Words>
  <Application>Microsoft Office PowerPoint</Application>
  <PresentationFormat>On-screen Show (4:3)</PresentationFormat>
  <Paragraphs>171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INSPIRON</cp:lastModifiedBy>
  <cp:revision>25</cp:revision>
  <dcterms:created xsi:type="dcterms:W3CDTF">2020-10-04T12:55:48Z</dcterms:created>
  <dcterms:modified xsi:type="dcterms:W3CDTF">2026-04-30T14:35:19Z</dcterms:modified>
</cp:coreProperties>
</file>