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6" r:id="rId3"/>
    <p:sldId id="257" r:id="rId4"/>
    <p:sldId id="258" r:id="rId5"/>
    <p:sldId id="259" r:id="rId6"/>
    <p:sldId id="260" r:id="rId7"/>
    <p:sldId id="261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44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3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9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6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1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2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0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9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7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C6BE6-0744-4504-93C9-9B3D1C532662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E9540-001C-4A9E-A6AA-AA780380D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49521" y="3070872"/>
            <a:ext cx="7253015" cy="2190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68"/>
              </a:lnSpc>
            </a:pPr>
            <a:r>
              <a:rPr lang="en-US" sz="3200" b="1" dirty="0" err="1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Lĩnh</a:t>
            </a:r>
            <a:r>
              <a:rPr lang="en-US" sz="3200" b="1" dirty="0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3200" b="1" dirty="0" err="1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vực</a:t>
            </a:r>
            <a:r>
              <a:rPr lang="en-US" sz="3200" b="1" dirty="0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3200" b="1" dirty="0" err="1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phát</a:t>
            </a:r>
            <a:r>
              <a:rPr lang="en-US" sz="3200" b="1" dirty="0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3200" b="1" dirty="0" err="1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triển</a:t>
            </a:r>
            <a:r>
              <a:rPr lang="en-US" sz="3200" b="1" dirty="0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3200" b="1" dirty="0" err="1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nhận</a:t>
            </a:r>
            <a:r>
              <a:rPr lang="en-US" sz="3200" b="1" dirty="0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3200" b="1" dirty="0" err="1" smtClean="0">
                <a:solidFill>
                  <a:srgbClr val="004AAD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thức</a:t>
            </a:r>
            <a:endParaRPr lang="en-US" sz="3200" b="1" dirty="0" smtClean="0">
              <a:solidFill>
                <a:srgbClr val="004AAD"/>
              </a:solidFill>
              <a:latin typeface="DejaVu Serif Bold"/>
              <a:ea typeface="DejaVu Serif Bold"/>
              <a:cs typeface="DejaVu Serif Bold"/>
              <a:sym typeface="DejaVu Serif Bold"/>
            </a:endParaRPr>
          </a:p>
          <a:p>
            <a:pPr algn="ctr">
              <a:lnSpc>
                <a:spcPts val="1568"/>
              </a:lnSpc>
            </a:pPr>
            <a:endParaRPr lang="en-US" sz="2400" b="1" dirty="0" smtClean="0">
              <a:solidFill>
                <a:srgbClr val="004AAD"/>
              </a:solidFill>
              <a:latin typeface="DejaVu Serif Bold"/>
              <a:ea typeface="DejaVu Serif Bold"/>
              <a:cs typeface="DejaVu Serif Bold"/>
              <a:sym typeface="DejaVu Serif Bold"/>
            </a:endParaRPr>
          </a:p>
          <a:p>
            <a:pPr algn="ctr">
              <a:lnSpc>
                <a:spcPts val="1568"/>
              </a:lnSpc>
            </a:pPr>
            <a:endParaRPr lang="en-US" sz="1120" b="1" dirty="0" smtClean="0">
              <a:solidFill>
                <a:srgbClr val="000000"/>
              </a:solidFill>
              <a:latin typeface="DejaVu Serif Bold"/>
              <a:ea typeface="DejaVu Serif Bold"/>
              <a:cs typeface="DejaVu Serif Bold"/>
              <a:sym typeface="DejaVu Serif Bold"/>
            </a:endParaRPr>
          </a:p>
          <a:p>
            <a:pPr algn="ctr">
              <a:lnSpc>
                <a:spcPts val="1568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Đề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tài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: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Chắp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ghép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các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hình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cơ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bản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để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tạo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thành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vi-VN" sz="2000" b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bức tranh</a:t>
            </a:r>
          </a:p>
          <a:p>
            <a:pPr algn="ctr">
              <a:lnSpc>
                <a:spcPts val="1568"/>
              </a:lnSpc>
            </a:pPr>
            <a:endParaRPr lang="en-US" sz="2000" b="1" dirty="0" smtClean="0">
              <a:solidFill>
                <a:srgbClr val="000000"/>
              </a:solidFill>
              <a:latin typeface="DejaVu Serif Bold"/>
              <a:ea typeface="DejaVu Serif Bold"/>
              <a:cs typeface="DejaVu Serif Bold"/>
              <a:sym typeface="DejaVu Serif Bold"/>
            </a:endParaRPr>
          </a:p>
          <a:p>
            <a:pPr algn="ctr">
              <a:lnSpc>
                <a:spcPts val="1568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Lứa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tuổi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: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Mẫu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giáo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nhỡ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(4-5 </a:t>
            </a:r>
            <a:r>
              <a:rPr lang="vi-VN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tuổi)</a:t>
            </a:r>
            <a:endParaRPr lang="en-US" sz="2000" b="1" dirty="0" smtClean="0">
              <a:solidFill>
                <a:srgbClr val="000000"/>
              </a:solidFill>
              <a:latin typeface="DejaVu Serif Bold"/>
              <a:ea typeface="DejaVu Serif Bold"/>
              <a:cs typeface="DejaVu Serif Bold"/>
              <a:sym typeface="DejaVu Serif Bold"/>
            </a:endParaRPr>
          </a:p>
          <a:p>
            <a:pPr algn="ctr">
              <a:lnSpc>
                <a:spcPts val="1568"/>
              </a:lnSpc>
            </a:pPr>
            <a:endParaRPr lang="en-US" sz="2000" b="1" dirty="0" smtClean="0">
              <a:solidFill>
                <a:srgbClr val="000000"/>
              </a:solidFill>
              <a:latin typeface="DejaVu Serif Bold"/>
              <a:ea typeface="DejaVu Serif Bold"/>
              <a:cs typeface="DejaVu Serif Bold"/>
              <a:sym typeface="DejaVu Serif Bold"/>
            </a:endParaRPr>
          </a:p>
          <a:p>
            <a:pPr algn="ctr">
              <a:lnSpc>
                <a:spcPts val="1568"/>
              </a:lnSpc>
            </a:pP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Giáo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viên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: </a:t>
            </a:r>
            <a:r>
              <a:rPr lang="vi-VN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Hoàng Thu Hà</a:t>
            </a: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        </a:t>
            </a:r>
            <a:endParaRPr lang="en-US" sz="2000" b="1" dirty="0" smtClean="0">
              <a:solidFill>
                <a:srgbClr val="000000"/>
              </a:solidFill>
              <a:latin typeface="DejaVu Serif Bold"/>
              <a:ea typeface="DejaVu Serif Bold"/>
              <a:cs typeface="DejaVu Serif Bold"/>
              <a:sym typeface="DejaVu Serif Bold"/>
            </a:endParaRPr>
          </a:p>
          <a:p>
            <a:pPr algn="ctr">
              <a:lnSpc>
                <a:spcPts val="1428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 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4E860DC-8C30-DC92-229B-5D60BE2A99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214" y="1226775"/>
            <a:ext cx="1352709" cy="1352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EDC1F4D-1E30-9493-667C-416CF5806978}"/>
              </a:ext>
            </a:extLst>
          </p:cNvPr>
          <p:cNvSpPr txBox="1"/>
          <p:nvPr/>
        </p:nvSpPr>
        <p:spPr>
          <a:xfrm>
            <a:off x="1789181" y="166000"/>
            <a:ext cx="968477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ỦY BAN NHÂN DÂN PHƯỜNG VIỆT HƯNG</a:t>
            </a:r>
          </a:p>
          <a:p>
            <a:pPr algn="ctr"/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TRƯỜNG </a:t>
            </a:r>
            <a:r>
              <a:rPr lang="vi-VN" sz="2400" b="1" dirty="0">
                <a:solidFill>
                  <a:srgbClr val="00B050"/>
                </a:solidFill>
                <a:latin typeface="+mj-lt"/>
              </a:rPr>
              <a:t>MẦM NON HOA HƯỚNG DƯƠNG</a:t>
            </a:r>
          </a:p>
          <a:p>
            <a:pPr algn="ctr"/>
            <a:endParaRPr lang="en-US" sz="2000" b="1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24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i.pinimg.com/736x/2a/45/20/2a4520fc1ff19be8367d6186f8c568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91999" cy="820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85951" y="-96540"/>
            <a:ext cx="36209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Hình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bé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0" cap="none" spc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biết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162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-71438"/>
            <a:ext cx="7010400" cy="700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84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19/ca/b1/19cab131e0b91e3c157d1c1ddf591abf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7662" y="0"/>
            <a:ext cx="653860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23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.pinimg.com/736x/5d/2b/27/5d2b271d0add7c04128b9c108e074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877" y="218485"/>
            <a:ext cx="7010400" cy="6639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86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948" y="404949"/>
            <a:ext cx="6910251" cy="645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27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.pinimg.com/736x/b9/92/af/b992afeb851c9692c2cb082be68f5e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193" y="0"/>
            <a:ext cx="61912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25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07" y="0"/>
            <a:ext cx="12245607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35590" y="2836706"/>
            <a:ext cx="66672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Trẻ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về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nhóm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thực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hiện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588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07" y="0"/>
            <a:ext cx="12245607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49928" y="2836706"/>
            <a:ext cx="66385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Kết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thúc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: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Nhận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xét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trẻ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664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64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DejaVu Serif Bold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INSPIRON</cp:lastModifiedBy>
  <cp:revision>7</cp:revision>
  <dcterms:created xsi:type="dcterms:W3CDTF">2025-03-10T03:06:46Z</dcterms:created>
  <dcterms:modified xsi:type="dcterms:W3CDTF">2026-04-30T03:23:14Z</dcterms:modified>
</cp:coreProperties>
</file>