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6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C1C60-59F8-4448-B25B-1B1268D6DA03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F950B3-B4FB-456E-84D0-8A0378FB3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114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F950B3-B4FB-456E-84D0-8A0378FB3E9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663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FE85D6-259C-5CFE-5A11-229BABE54D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E94E478-45CC-811B-E486-8AB7B9DF87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1677A01-89CA-744D-C58F-3E5A58B13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22982-7C48-41EE-8B94-D83156D28975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F7D2C-618D-8419-9AE3-B06E7A37F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904898D-A2BD-EB97-DE8C-3DE294DAC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8494-0D46-4A15-A136-1203136C4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449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AB9DCB-9D82-0114-FC08-01FF55A8C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BDA0B7E-FCBC-E0E1-D9BC-84967D3639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3CEA851-FCF0-A91F-E979-E03BB7C32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22982-7C48-41EE-8B94-D83156D28975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0CD796C-97E5-4246-5433-17BF873CE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2590D53-4F81-122A-960F-4A696670D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8494-0D46-4A15-A136-1203136C4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181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DBFA24E-A2CB-9DFD-36F7-3BD3793823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E19B0F1-A78C-9907-361E-FE6ED9ED8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EFEBCB3-EDF1-7090-7FBC-D4CE1D2BA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22982-7C48-41EE-8B94-D83156D28975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5EC59A7-B778-EC8B-C3F5-200D2FC7B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EAF8FD7-0FCC-15A9-8503-F3CBF3EC1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8494-0D46-4A15-A136-1203136C4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53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9F1CB2D-744D-724E-E8C4-260EDF3EE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838B9A8-B0D4-1262-7609-2F4CD01545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136DFC6-B990-D01A-991C-CF1D79C5A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22982-7C48-41EE-8B94-D83156D28975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AE86D84-7E38-40E1-AF91-5FBF04802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C782F8C-41A2-0824-A3CC-21EB8822E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8494-0D46-4A15-A136-1203136C4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45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10FC62-CBDF-74F2-1DFE-BB7E0DF01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0E33757-6898-1A05-37C2-9565092127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8C31804-7F6F-0312-04D5-AA85D733E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22982-7C48-41EE-8B94-D83156D28975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E714979-A309-1773-B225-CA8DCD9F0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E0B3B3A-0088-112C-C62D-2C209CD81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8494-0D46-4A15-A136-1203136C4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193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26FFED-6198-FABC-66B5-F207B43F9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F78E38-6872-703E-835D-4ADB0D5B30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5F08258-4AB5-46C6-9DB3-EAF82E1CBD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B16E321-679C-CC6A-7533-FCDB31655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22982-7C48-41EE-8B94-D83156D28975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E001128-8755-9EED-C496-169BBF03C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BA7720C-E059-BA79-D69B-649CF1162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8494-0D46-4A15-A136-1203136C4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347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C3D822-7D4A-B8C1-EB32-ABF4EE56B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03FC7E1-191F-C0AF-03CF-3B26FE13E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2B9C796-6935-0552-E4D2-9C196CD06C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34E92A11-B2FD-D04E-4594-A7375D9AE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52CDB6E-4819-EBAF-1446-6D1F3E15CD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62BA999-3B11-D31D-AFFE-835B9CA99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22982-7C48-41EE-8B94-D83156D28975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8F2BE73-6B04-C144-5426-6F58F77CD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378ED39-F328-F639-EDF2-E8FCE34EF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8494-0D46-4A15-A136-1203136C4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969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6F4C86-E739-E5D1-95AA-BD91889FD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90B7943-81C9-8444-0CD9-8471326BC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22982-7C48-41EE-8B94-D83156D28975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4A52A1C-549B-404A-A21B-1BC8B7A1E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E241D13-A32C-4062-39C5-2AA891B5A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8494-0D46-4A15-A136-1203136C4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026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2321B97-D736-1B51-87FD-951B17B36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22982-7C48-41EE-8B94-D83156D28975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1C93A8C-FF20-4D16-6A8F-FD9323553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243B219-E15D-BD50-42D9-79A2454E6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8494-0D46-4A15-A136-1203136C4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753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A937D4-D238-4E6F-F4CD-7A55B0E5C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53F0725-A169-A379-CFE7-3F0A24093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22ACB04-7507-F2E8-0203-8CC2FEE8BA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1D3FE62-3C5E-3959-4A90-8CEE4EDE2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22982-7C48-41EE-8B94-D83156D28975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C401D1A-36FF-55E5-E9BA-634981B84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0DF9FA4-240F-CC08-F363-F10F36F5E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8494-0D46-4A15-A136-1203136C4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622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AFA8FA-0FA9-BC56-54E2-9DEC1904C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0FFF47E-FE0A-EE75-16A6-9A3AA981EE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0074EAB-2F41-C0A9-EE56-6E82F1CD23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ED812FA-2756-20A4-B55E-F87385E55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22982-7C48-41EE-8B94-D83156D28975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CA5F44C-390C-51C4-ECAC-108EA27A8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B10F07B-662F-EE88-DCDF-BB1ED96E4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8494-0D46-4A15-A136-1203136C4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25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D435931-5CDD-C609-D01B-1C6F0EBA1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B90C4A0-C80F-BDC0-A4FD-66504590C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DFAE91A-D67F-3C1E-6DA9-E442654234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22982-7C48-41EE-8B94-D83156D28975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BE2A112-3B73-16BB-EC5D-5A90F1ADE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E711E10-E685-8A96-03B6-8771195269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08494-0D46-4A15-A136-1203136C4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19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op 10 các hình nền powerpoint dễ thương thú vị nhất để tải về miễn phí">
            <a:extLst>
              <a:ext uri="{FF2B5EF4-FFF2-40B4-BE49-F238E27FC236}">
                <a16:creationId xmlns:a16="http://schemas.microsoft.com/office/drawing/2014/main" xmlns="" id="{70595901-03F9-92C8-5CBE-E133B04289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5DBD836-A143-F64C-153C-D3E0DB4EABC1}"/>
              </a:ext>
            </a:extLst>
          </p:cNvPr>
          <p:cNvSpPr txBox="1"/>
          <p:nvPr/>
        </p:nvSpPr>
        <p:spPr>
          <a:xfrm>
            <a:off x="2762864" y="51620"/>
            <a:ext cx="66662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PHƯỜNG VIỆT HƯNG</a:t>
            </a:r>
          </a:p>
          <a:p>
            <a:pPr algn="ctr"/>
            <a:r>
              <a:rPr 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 NON HOA HƯỚNG DƯƠNG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7C830BD-F525-CFA2-5B11-38CA5533401B}"/>
              </a:ext>
            </a:extLst>
          </p:cNvPr>
          <p:cNvSpPr txBox="1"/>
          <p:nvPr/>
        </p:nvSpPr>
        <p:spPr>
          <a:xfrm>
            <a:off x="2276166" y="2789903"/>
            <a:ext cx="7639665" cy="3541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 KHOA HỌC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diêu</a:t>
            </a:r>
            <a:endParaRPr lang="en-US" alt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MGN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20- 25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alt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Hoàng Thu Hà</a:t>
            </a:r>
            <a:endParaRPr lang="en-US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D4E860DC-8C30-DC92-229B-5D60BE2A997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4500" y="1088728"/>
            <a:ext cx="1352709" cy="135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06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ổng hợp 30+ mẫu hình nền PowerPoint ngộ nghĩnh, dễ thương - Fptshop.com.vn">
            <a:extLst>
              <a:ext uri="{FF2B5EF4-FFF2-40B4-BE49-F238E27FC236}">
                <a16:creationId xmlns:a16="http://schemas.microsoft.com/office/drawing/2014/main" xmlns="" id="{9DD31A25-5FEA-81FF-004E-34D3E1CF1FB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4" name="Picture 6" descr="50+ hình nền powerpoint cho trẻ mầm mon đẹp, dễ thương">
            <a:extLst>
              <a:ext uri="{FF2B5EF4-FFF2-40B4-BE49-F238E27FC236}">
                <a16:creationId xmlns:a16="http://schemas.microsoft.com/office/drawing/2014/main" xmlns="" id="{A43D3213-8679-7E60-88AA-8FCBBBC47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B937FA5-0253-374A-4121-B41C01CE5362}"/>
              </a:ext>
            </a:extLst>
          </p:cNvPr>
          <p:cNvSpPr txBox="1"/>
          <p:nvPr/>
        </p:nvSpPr>
        <p:spPr>
          <a:xfrm>
            <a:off x="2507225" y="1189704"/>
            <a:ext cx="650895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  <a:r>
              <a:rPr lang="vi-VN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định tổ chức</a:t>
            </a:r>
          </a:p>
          <a:p>
            <a:pPr algn="ctr"/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Vũ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67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50+ hình nền powerpoint cho trẻ mầm mon đẹp, dễ thương">
            <a:extLst>
              <a:ext uri="{FF2B5EF4-FFF2-40B4-BE49-F238E27FC236}">
                <a16:creationId xmlns:a16="http://schemas.microsoft.com/office/drawing/2014/main" xmlns="" id="{D4C8616E-A76B-E96F-A196-54B3ADD797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49B08C8-3E22-A373-65BF-5EA86F92F73C}"/>
              </a:ext>
            </a:extLst>
          </p:cNvPr>
          <p:cNvSpPr txBox="1"/>
          <p:nvPr/>
        </p:nvSpPr>
        <p:spPr>
          <a:xfrm>
            <a:off x="2094272" y="2340077"/>
            <a:ext cx="69219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diệu</a:t>
            </a: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387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73</Words>
  <Application>Microsoft Office PowerPoint</Application>
  <PresentationFormat>Widescreen</PresentationFormat>
  <Paragraphs>13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khach0387375250@outlook.com</dc:creator>
  <cp:lastModifiedBy>INSPIRON</cp:lastModifiedBy>
  <cp:revision>7</cp:revision>
  <dcterms:created xsi:type="dcterms:W3CDTF">2024-05-05T09:25:14Z</dcterms:created>
  <dcterms:modified xsi:type="dcterms:W3CDTF">2026-04-30T09:34:12Z</dcterms:modified>
</cp:coreProperties>
</file>