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84" r:id="rId5"/>
    <p:sldId id="259" r:id="rId6"/>
    <p:sldId id="260" r:id="rId7"/>
    <p:sldId id="262" r:id="rId8"/>
    <p:sldId id="263" r:id="rId9"/>
    <p:sldId id="271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2D85E-3E5B-2D15-BCF2-5488B0429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27205F-7137-BC83-82AD-470CA4F57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71B89E-B3E5-9457-138D-47A894D2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082E79-CDA5-883B-1695-D365A81A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670B9-443D-5F09-8B26-E6A54E11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18648-3F9A-CB7E-7ABD-0941722C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D5FA9-D726-92E1-A539-847EB5C9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3FCAF-D4E1-F99A-FAEB-6CCEEF05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35AB19-3C99-374D-9ABC-4115C54E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9AEE58-D4BF-210F-9580-58606295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DC1630-D3CF-49A8-1E7F-6BF1B837D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5782FE-FF47-5D20-6FCD-63571EEA7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25E00-7A38-D7D7-0CEB-911668FE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E6BC8-C341-AB5A-0653-0A36F53E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6C25C1-2830-3404-1644-05EC9FFD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8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C6E89-5DC5-43BF-32E9-78D833EA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3E99D-FC4F-CF7C-3E12-ADB39E45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C6456A-7CC0-AB3F-BBD0-5D15C3C9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E724BF-F0CA-43DA-062D-FF1D573C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B24F6-C035-6594-3714-51BB73F9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5950F-996D-2E24-2600-2C9063B7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1C15B3-FE43-53FF-4646-8C28F9428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7A888D-F1D5-76AA-DE47-9FCC98C7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D870A5-CB46-AB1E-EA23-CA5008EC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CB2BF8-F19E-2C4D-D940-0E3D6144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94AFF-B064-9F9C-D982-8700A0D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4B48DD-133B-2317-3390-893C86EAD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AD59E8-071A-495F-0FF7-D97105057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F1CDCB-2C3B-856F-F36A-0C0EE213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F5E6E7-763E-E7F6-0BBF-817BF258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870BCE-D403-E7E7-23C2-E6C25461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2EAD4-DDED-736F-5D17-06C4CAB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7378FF-A47D-AFF7-EC8F-6E457071F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9CF1CF-3489-8BBB-8D3E-C5CE08EA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7BBCB6-B56A-3558-13C9-5E2236A5D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7771EE-C4DC-2803-15B6-C4E81000E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486FFE-314F-1E0A-95C2-41D83905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D2F691-0A91-7FF2-D04A-D8433BF8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5EA2FA-DF06-35D0-7763-F479C747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A9E83-3E08-5977-2346-5374D7A7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4454C7-6BF5-9184-C12E-94C1A025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B9E476-9359-87CA-CDC0-6B68B8BA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9A77B3-FD60-E69F-088A-09B39BD4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DF78B03-A0A9-1648-9B42-76D73782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25F70F-17BC-4406-1F82-AFA1094B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E7F4BE-ACBB-ECD7-0923-080F2BCA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6A4C8-D4FA-7D37-1AA9-73E65113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1F8A4-1C33-0781-08CF-9A5A9808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880D50-A6C8-9CD2-BDB6-5C39B88B0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3FFEE6-A584-0ABD-7AFB-0AEADA3A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9E8E80-1744-A074-05DA-228E1340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E61EE-8164-895E-E863-85FB1981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86524-77AD-BF8F-9D11-6EADBE56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A65E68-8FB3-FAFA-EE55-3485BFA8B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25029A-9F40-EB26-0602-D8DD87E06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04617-9BC4-459D-4D00-1851C443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6112E7-9E58-D7A3-7B6A-1C4F218B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786BE8-6836-CF75-EA4F-914B0393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E818C2-F181-40FA-BDD7-FF82DAB2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20EB14-28CF-811F-083A-5BF5B061E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944FF4-794D-112A-BCC2-19026330F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0D38-92B3-47DA-8008-F8B3B9D7FE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46FBC-4320-E62C-F11A-15309FAF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9A226D-31DF-6EA5-BEC1-1B210534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F184-7A34-4DCC-8BC5-EDB1A45C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5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5+ hình nền powerpoint học tập chất lượng full hd cực đẹp">
            <a:extLst>
              <a:ext uri="{FF2B5EF4-FFF2-40B4-BE49-F238E27FC236}">
                <a16:creationId xmlns:a16="http://schemas.microsoft.com/office/drawing/2014/main" xmlns="" id="{6F235D7B-E6FB-5373-392F-EE0DD796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88768C-BE66-B7D9-922A-1D7106DFE0D0}"/>
              </a:ext>
            </a:extLst>
          </p:cNvPr>
          <p:cNvSpPr txBox="1"/>
          <p:nvPr/>
        </p:nvSpPr>
        <p:spPr>
          <a:xfrm>
            <a:off x="3726426" y="921024"/>
            <a:ext cx="5447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E17F18-606D-C554-8586-41C6F5275C5E}"/>
              </a:ext>
            </a:extLst>
          </p:cNvPr>
          <p:cNvSpPr txBox="1"/>
          <p:nvPr/>
        </p:nvSpPr>
        <p:spPr>
          <a:xfrm>
            <a:off x="3726426" y="3234814"/>
            <a:ext cx="5322271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25 - 30phút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Thu Hà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E860DC-8C30-DC92-229B-5D60BE2A9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0" y="1776884"/>
            <a:ext cx="1352709" cy="13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5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00+ Ảnh nền powerpoint đẹp full hd Mang đến sự chuyên nghiệp và hiện đại">
            <a:extLst>
              <a:ext uri="{FF2B5EF4-FFF2-40B4-BE49-F238E27FC236}">
                <a16:creationId xmlns:a16="http://schemas.microsoft.com/office/drawing/2014/main" xmlns="" id="{EE74AD22-F8B2-30C9-28A8-51AD5541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1BCAC7-E1EA-C1B6-332E-314AA9670EBA}"/>
              </a:ext>
            </a:extLst>
          </p:cNvPr>
          <p:cNvSpPr txBox="1"/>
          <p:nvPr/>
        </p:nvSpPr>
        <p:spPr>
          <a:xfrm>
            <a:off x="3441290" y="2143432"/>
            <a:ext cx="61943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 nội dung bài thơ tác giả muốn nhắn nhủ chúng ta điều gì?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Top 75+ hình nền powerpoint học tập chất lượng full hd cực đẹp">
            <a:extLst>
              <a:ext uri="{FF2B5EF4-FFF2-40B4-BE49-F238E27FC236}">
                <a16:creationId xmlns:a16="http://schemas.microsoft.com/office/drawing/2014/main" xmlns="" id="{94FE49FF-07B2-4BF0-9330-E008BBFF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6A1973-190F-C65E-9349-07245BF6CDA9}"/>
              </a:ext>
            </a:extLst>
          </p:cNvPr>
          <p:cNvSpPr txBox="1"/>
          <p:nvPr/>
        </p:nvSpPr>
        <p:spPr>
          <a:xfrm>
            <a:off x="1784555" y="1490008"/>
            <a:ext cx="862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2"/>
          <p:cNvSpPr>
            <a:spLocks noChangeArrowheads="1"/>
          </p:cNvSpPr>
          <p:nvPr/>
        </p:nvSpPr>
        <p:spPr bwMode="auto">
          <a:xfrm>
            <a:off x="1130709" y="412955"/>
            <a:ext cx="10353367" cy="507344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FF3300"/>
                </a:solidFill>
                <a:latin typeface=".VnArabiaH" panose="020B7200000000000000" pitchFamily="34" charset="0"/>
              </a:rPr>
              <a:t> </a:t>
            </a:r>
            <a:r>
              <a:rPr lang="en-US" altLang="vi-VN" sz="5400" b="1" dirty="0">
                <a:solidFill>
                  <a:srgbClr val="FF3300"/>
                </a:solidFill>
                <a:latin typeface=".VnArabiaH" panose="020B7200000000000000" pitchFamily="34" charset="0"/>
              </a:rPr>
              <a:t>1. </a:t>
            </a:r>
            <a:r>
              <a:rPr lang="en-US" altLang="vi-VN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vi-VN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vi-VN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4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nền Nền Ppt Bảo Vệ Tốt Nghiệp Tươi Và đẹp, Những Bông Hoa, Lý Lịch, Ppt  Trả Lời Tốt Nghiệp Background Vector để tải xuống miễn phí - Pngtree">
            <a:extLst>
              <a:ext uri="{FF2B5EF4-FFF2-40B4-BE49-F238E27FC236}">
                <a16:creationId xmlns:a16="http://schemas.microsoft.com/office/drawing/2014/main" xmlns="" id="{31D7682E-F99B-4BD5-62B8-CF42E386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1F5884-745C-6420-07D9-F56C6701B324}"/>
              </a:ext>
            </a:extLst>
          </p:cNvPr>
          <p:cNvSpPr txBox="1"/>
          <p:nvPr/>
        </p:nvSpPr>
        <p:spPr>
          <a:xfrm>
            <a:off x="1440425" y="2644170"/>
            <a:ext cx="9311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0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thơ Cô và mẹ - Bai tho co va me - Thơ mầm non - Đọc thơ bé nghe (online-video-cutter.com).mp4">
            <a:hlinkClick r:id="" action="ppaction://media"/>
            <a:extLst>
              <a:ext uri="{FF2B5EF4-FFF2-40B4-BE49-F238E27FC236}">
                <a16:creationId xmlns:a16="http://schemas.microsoft.com/office/drawing/2014/main" xmlns="" id="{DFA8E8EF-24CC-9EEB-DC09-F71B7098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6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9AF24B-0682-A464-9447-FF05EC53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1691D-1207-3FCC-E6C4-4DC23BC6C4FB}"/>
              </a:ext>
            </a:extLst>
          </p:cNvPr>
          <p:cNvSpPr txBox="1"/>
          <p:nvPr/>
        </p:nvSpPr>
        <p:spPr>
          <a:xfrm>
            <a:off x="3205317" y="0"/>
            <a:ext cx="4513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3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18F1F6-3B1A-79EE-6EB3-B7941530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021660-67A5-20F3-5C2F-7E7C71AC57B0}"/>
              </a:ext>
            </a:extLst>
          </p:cNvPr>
          <p:cNvSpPr txBox="1"/>
          <p:nvPr/>
        </p:nvSpPr>
        <p:spPr>
          <a:xfrm>
            <a:off x="1425677" y="226141"/>
            <a:ext cx="421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4AE9AA7-7AAC-084A-503A-1E1427035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148" y="19665"/>
            <a:ext cx="11956026" cy="68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1C25E8-C8B8-ABD5-376C-97A7015B8395}"/>
              </a:ext>
            </a:extLst>
          </p:cNvPr>
          <p:cNvSpPr txBox="1"/>
          <p:nvPr/>
        </p:nvSpPr>
        <p:spPr>
          <a:xfrm>
            <a:off x="6145161" y="2133600"/>
            <a:ext cx="4719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</p:txBody>
      </p:sp>
    </p:spTree>
    <p:extLst>
      <p:ext uri="{BB962C8B-B14F-4D97-AF65-F5344CB8AC3E}">
        <p14:creationId xmlns:p14="http://schemas.microsoft.com/office/powerpoint/2010/main" val="156934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2DC96E-F5CA-84A0-4E14-CF6B5384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42392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9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ownload miễn phí 100% Download nền powerpoint đẹp Nhanh chóng và dễ dàng">
            <a:extLst>
              <a:ext uri="{FF2B5EF4-FFF2-40B4-BE49-F238E27FC236}">
                <a16:creationId xmlns:a16="http://schemas.microsoft.com/office/drawing/2014/main" xmlns="" id="{C53B262A-655B-5036-88F2-556E0DB6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917472-CF38-2AF4-2074-5179320DB6F5}"/>
              </a:ext>
            </a:extLst>
          </p:cNvPr>
          <p:cNvSpPr txBox="1"/>
          <p:nvPr/>
        </p:nvSpPr>
        <p:spPr>
          <a:xfrm>
            <a:off x="2576052" y="1408611"/>
            <a:ext cx="7521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Chúng mình vừa được lắng nghe bài thơ gì?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4A3F99-1641-6F8E-0B03-F86B2212A931}"/>
              </a:ext>
            </a:extLst>
          </p:cNvPr>
          <p:cNvSpPr txBox="1"/>
          <p:nvPr/>
        </p:nvSpPr>
        <p:spPr>
          <a:xfrm>
            <a:off x="3751006" y="2733368"/>
            <a:ext cx="517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thơ do ai sáng tác?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E9D3BC-A33D-3CAA-61B0-E392F15F58E1}"/>
              </a:ext>
            </a:extLst>
          </p:cNvPr>
          <p:cNvSpPr txBox="1"/>
          <p:nvPr/>
        </p:nvSpPr>
        <p:spPr>
          <a:xfrm>
            <a:off x="3751006" y="3933910"/>
            <a:ext cx="4999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Trong bài thơ nói về cái gì?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159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.VnArabiaH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khach0387375250@outlook.com</dc:creator>
  <cp:lastModifiedBy>INSPIRON</cp:lastModifiedBy>
  <cp:revision>5</cp:revision>
  <dcterms:created xsi:type="dcterms:W3CDTF">2024-11-10T13:22:20Z</dcterms:created>
  <dcterms:modified xsi:type="dcterms:W3CDTF">2026-04-30T09:25:14Z</dcterms:modified>
</cp:coreProperties>
</file>