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304" r:id="rId10"/>
    <p:sldId id="305" r:id="rId11"/>
    <p:sldId id="306" r:id="rId12"/>
    <p:sldId id="307" r:id="rId13"/>
    <p:sldId id="269" r:id="rId14"/>
    <p:sldId id="270" r:id="rId15"/>
    <p:sldId id="271" r:id="rId16"/>
    <p:sldId id="272" r:id="rId17"/>
    <p:sldId id="274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B41E0-8B20-E3BD-6C13-D499E655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98132B-FDB3-91DA-78FF-31813D284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005674-BA87-9263-747A-83E9622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6A7AFC-DB9E-7CA6-A55B-BD50AE35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3BB57-E3B8-065C-571E-C1957C56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C4480-0D27-7A34-F361-12AEA321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82AECE-B1FD-97B0-20CD-57471CE92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9791E-772D-D940-D52A-258AEFB0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06D9A-2D03-46BB-67AB-22A9981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D6259-3D5C-F2CE-2DCC-8EEA426D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B1E1CD-3965-C051-81B1-C1F333722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7EDB0-04C9-2E9F-17BD-39FC6A135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1FB47-3FC0-90A3-93C3-0ECA54D5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7BA92-FFA4-CDED-8035-8E55445F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274B92-3022-3534-D950-93628EDC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C3665-6FAA-3790-8376-D946A5B8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68D36-C6C0-20F6-DE45-B40B1ADC6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A3A20-AF79-D7C5-C263-DD979B18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99F80-D032-FF0A-C31C-AD983414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720256-D3A5-E096-D83B-08C434AF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06323-CBC8-3272-801B-F83B2A38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37181A-623C-EA03-C681-A0714080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DF3F0-B3E5-C51E-C142-B8957AFE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F79D8-9A24-2FF9-90F1-6575FB48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B36AF3-CEA5-6564-8D30-0CD5108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212B7-5ED3-EE90-B38D-197B95D4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73876-109A-7CF0-CBE6-B3CEF0887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FC806E-69B8-6388-EA95-502D92D30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5E6F8B-BFC4-AFC2-1B28-C02EB184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437783-482B-8C44-14DB-CEBC2670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6D1717-3F8E-DF54-3E00-39333C3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F359A-DEDD-1358-F090-7C2ED7E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6B9454-31C5-CC0D-0983-E65E326E8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F6EC7D-A228-C6A1-F289-E1AEF420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546DE3-C98E-4C3C-E5C3-740631A2D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49450B-F791-57CA-19E2-C728C5AAD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EF65DD-DE50-5F18-D99A-5DC7C43C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38A453-1629-95B5-7E99-3DA2E5B4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7594E2-0E49-61C0-5EF0-B0D5C1E7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62946-8ED1-558F-CD03-6FC02074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8552C-4A67-FF88-D91E-2008A408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D03A26-B254-2469-67F3-43133F00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D72272-F76D-53CC-0C41-6D6C153F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C9051A-1FED-0F81-B958-F2320ACE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5C5D99-E983-8760-971B-004FEE69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E04628-4330-FB32-477A-9B7210A9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9A5EE-329C-F75B-E520-B8EA7539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C9893-B768-C65D-D0FC-28523BD7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16D24B-BC9F-3A21-1D13-5FB4E4AE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098E11-899C-9DF3-39FC-FD92FC59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2CC02A-8D45-38FB-BDA7-A157F23C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845CCF-3F28-AB29-3AEB-D71D73FE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3D835-3B19-9B0E-50A9-D5A0A189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7BD960-637D-B264-EF1E-67E799DD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318ABA-BEF2-9357-03C6-9B7F0D0E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246CAA-3AF5-B1F2-B573-CBE81A89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C7E924-D2D6-DFE2-FA56-D01E7ED0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6D6DD-8821-5FE7-7564-5F987ED9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0A6ADC-9C31-734C-C7A0-F02D891A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2AE1FE-BDDC-2194-5114-CE5C1707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2C4F81-A0F5-EC52-83E8-6B8DBA0C3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A99C-1399-4C30-92B0-4495976DD9D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64B01-4E76-74D8-B0BA-0F31577D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EFEBA-11A0-12D1-26DD-82EDAB2A3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xmlns="" id="{4161975C-AA82-1C3A-9C73-EAC801DF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DC1F4D-1E30-9493-667C-416CF5806978}"/>
              </a:ext>
            </a:extLst>
          </p:cNvPr>
          <p:cNvSpPr txBox="1"/>
          <p:nvPr/>
        </p:nvSpPr>
        <p:spPr>
          <a:xfrm>
            <a:off x="1032199" y="1100975"/>
            <a:ext cx="96847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+mj-lt"/>
              </a:rPr>
              <a:t>UBND PHƯỜNG VIỆT HƯNG</a:t>
            </a: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+mj-lt"/>
              </a:rPr>
              <a:t>TRƯỜNG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MẦM NON HOA HƯỚNG DƯƠNG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250D54-1134-984C-59CD-F7C9FCC3F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91" y="1975970"/>
            <a:ext cx="1297790" cy="1297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FC10F-84A6-7518-891A-2B4FACD55B42}"/>
              </a:ext>
            </a:extLst>
          </p:cNvPr>
          <p:cNvSpPr txBox="1"/>
          <p:nvPr/>
        </p:nvSpPr>
        <p:spPr>
          <a:xfrm>
            <a:off x="2428568" y="3584241"/>
            <a:ext cx="7084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4 -5 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latin typeface="+mj-lt"/>
              </a:rPr>
              <a:t>Giáo viên: </a:t>
            </a:r>
            <a:r>
              <a:rPr lang="vi-VN" sz="2400" dirty="0" smtClean="0">
                <a:latin typeface="+mj-lt"/>
              </a:rPr>
              <a:t>Nguyễn </a:t>
            </a:r>
            <a:r>
              <a:rPr lang="vi-VN" sz="2400" smtClean="0">
                <a:latin typeface="+mj-lt"/>
              </a:rPr>
              <a:t>Thị Hân</a:t>
            </a:r>
            <a:endParaRPr lang="vi-VN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3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60+ khung nền đẹp, miễn phí dành cho powerpoint">
            <a:extLst>
              <a:ext uri="{FF2B5EF4-FFF2-40B4-BE49-F238E27FC236}">
                <a16:creationId xmlns:a16="http://schemas.microsoft.com/office/drawing/2014/main" xmlns="" id="{A3C2B064-9070-B532-D763-308618A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EBC263-1C54-6EF2-2103-BCB8F9E33F0E}"/>
              </a:ext>
            </a:extLst>
          </p:cNvPr>
          <p:cNvSpPr txBox="1"/>
          <p:nvPr/>
        </p:nvSpPr>
        <p:spPr>
          <a:xfrm>
            <a:off x="1435509" y="1657187"/>
            <a:ext cx="93209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231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0+ hình nền powerpoint mầm non đẹp ngỗ nghĩnh dễ thương nhất">
            <a:extLst>
              <a:ext uri="{FF2B5EF4-FFF2-40B4-BE49-F238E27FC236}">
                <a16:creationId xmlns:a16="http://schemas.microsoft.com/office/drawing/2014/main" xmlns="" id="{D00311C9-31B6-075B-9C71-25EB1738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BBA980-423F-A60F-7671-67A963856D39}"/>
              </a:ext>
            </a:extLst>
          </p:cNvPr>
          <p:cNvSpPr txBox="1"/>
          <p:nvPr/>
        </p:nvSpPr>
        <p:spPr>
          <a:xfrm>
            <a:off x="1877961" y="2654710"/>
            <a:ext cx="641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c) Trò chơi củng cố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- Trò chơi 1: Bé nào thông minh</a:t>
            </a:r>
          </a:p>
        </p:txBody>
      </p:sp>
    </p:spTree>
    <p:extLst>
      <p:ext uri="{BB962C8B-B14F-4D97-AF65-F5344CB8AC3E}">
        <p14:creationId xmlns:p14="http://schemas.microsoft.com/office/powerpoint/2010/main" val="89286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5A2F31-64A7-F83C-C56C-64094C028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0+ hình nền powerpoint mầm non đẹp ngỗ nghĩnh dễ thương nhất">
            <a:extLst>
              <a:ext uri="{FF2B5EF4-FFF2-40B4-BE49-F238E27FC236}">
                <a16:creationId xmlns:a16="http://schemas.microsoft.com/office/drawing/2014/main" xmlns="" id="{3E6584A4-B168-7689-A39D-6732340F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073E57-5EAE-C402-90F9-9784E6874803}"/>
              </a:ext>
            </a:extLst>
          </p:cNvPr>
          <p:cNvSpPr txBox="1"/>
          <p:nvPr/>
        </p:nvSpPr>
        <p:spPr>
          <a:xfrm>
            <a:off x="1877961" y="2654710"/>
            <a:ext cx="64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- Trò chơi 2: Tìm số còn thiếu</a:t>
            </a:r>
          </a:p>
        </p:txBody>
      </p:sp>
    </p:spTree>
    <p:extLst>
      <p:ext uri="{BB962C8B-B14F-4D97-AF65-F5344CB8AC3E}">
        <p14:creationId xmlns:p14="http://schemas.microsoft.com/office/powerpoint/2010/main" val="32346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ải hình nền PowerPoint đơn giản tinh tế, đẹp, thu hút 2024">
            <a:extLst>
              <a:ext uri="{FF2B5EF4-FFF2-40B4-BE49-F238E27FC236}">
                <a16:creationId xmlns:a16="http://schemas.microsoft.com/office/drawing/2014/main" xmlns="" id="{68067E3B-9E8E-5CB3-5C4C-E4602B13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CE2FB8-0E7A-902F-0B47-89D4D9F95539}"/>
              </a:ext>
            </a:extLst>
          </p:cNvPr>
          <p:cNvSpPr txBox="1"/>
          <p:nvPr/>
        </p:nvSpPr>
        <p:spPr>
          <a:xfrm>
            <a:off x="2654709" y="3429000"/>
            <a:ext cx="6882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3. Kết thúc</a:t>
            </a:r>
          </a:p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Xin cảm ơn và hẹn gặp lại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53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200+ mẫu hình nền powerpoint theo chủ đề đẹp và phong phú">
            <a:extLst>
              <a:ext uri="{FF2B5EF4-FFF2-40B4-BE49-F238E27FC236}">
                <a16:creationId xmlns:a16="http://schemas.microsoft.com/office/drawing/2014/main" xmlns="" id="{79D6B6BC-78D4-3CB3-5F60-9B0EF0D2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CD3311-255C-DDF1-C5CA-85A2DAD9B124}"/>
              </a:ext>
            </a:extLst>
          </p:cNvPr>
          <p:cNvSpPr txBox="1"/>
          <p:nvPr/>
        </p:nvSpPr>
        <p:spPr>
          <a:xfrm>
            <a:off x="1838632" y="1789471"/>
            <a:ext cx="8504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Ổn định tổ chức, gây hứng thú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- Trẻ hát bài hát tập đếm</a:t>
            </a:r>
          </a:p>
        </p:txBody>
      </p:sp>
    </p:spTree>
    <p:extLst>
      <p:ext uri="{BB962C8B-B14F-4D97-AF65-F5344CB8AC3E}">
        <p14:creationId xmlns:p14="http://schemas.microsoft.com/office/powerpoint/2010/main" val="4394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xmlns="" id="{C8D35AF5-D987-D112-310C-9E732794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3074CF-1A8C-BE01-4594-1161AA232D4A}"/>
              </a:ext>
            </a:extLst>
          </p:cNvPr>
          <p:cNvSpPr txBox="1"/>
          <p:nvPr/>
        </p:nvSpPr>
        <p:spPr>
          <a:xfrm>
            <a:off x="1789471" y="1612490"/>
            <a:ext cx="8062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2. Phương pháp hình thức tổ chức</a:t>
            </a:r>
          </a:p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a) Ôn số lượng trong phạm vi 5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06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xmlns="" id="{304AC7B8-AC3A-4CEA-8629-9B73BDF5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1"/>
            <a:ext cx="12191999" cy="6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0AB5D0-861D-3E3D-5A1A-D392984A389C}"/>
              </a:ext>
            </a:extLst>
          </p:cNvPr>
          <p:cNvSpPr txBox="1"/>
          <p:nvPr/>
        </p:nvSpPr>
        <p:spPr>
          <a:xfrm>
            <a:off x="2035277" y="2408903"/>
            <a:ext cx="8367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b) Dạy trẻ nhận biết số thứ tự trong phạm vi 5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65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206</Words>
  <Application>Microsoft Office PowerPoint</Application>
  <PresentationFormat>Widescreen</PresentationFormat>
  <Paragraphs>56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INSPIRON</cp:lastModifiedBy>
  <cp:revision>3</cp:revision>
  <dcterms:created xsi:type="dcterms:W3CDTF">2025-02-14T12:25:22Z</dcterms:created>
  <dcterms:modified xsi:type="dcterms:W3CDTF">2026-04-30T02:32:05Z</dcterms:modified>
</cp:coreProperties>
</file>