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1" r:id="rId5"/>
    <p:sldId id="262" r:id="rId6"/>
    <p:sldId id="263" r:id="rId7"/>
    <p:sldId id="266" r:id="rId8"/>
    <p:sldId id="264" r:id="rId9"/>
    <p:sldId id="265" r:id="rId10"/>
    <p:sldId id="260"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6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AEBB7-4462-41E6-AFFA-BC7C47A17075}"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2521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248410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3740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37264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AEBB7-4462-41E6-AFFA-BC7C47A17075}"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1894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AEBB7-4462-41E6-AFFA-BC7C47A17075}"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4746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AEBB7-4462-41E6-AFFA-BC7C47A17075}" type="datetimeFigureOut">
              <a:rPr lang="en-US" smtClean="0"/>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159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AEBB7-4462-41E6-AFFA-BC7C47A17075}" type="datetimeFigureOut">
              <a:rPr lang="en-US" smtClean="0"/>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934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EBB7-4462-41E6-AFFA-BC7C47A17075}" type="datetimeFigureOut">
              <a:rPr lang="en-US" smtClean="0"/>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8810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8570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55313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EBB7-4462-41E6-AFFA-BC7C47A17075}" type="datetimeFigureOut">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3A9AF-3655-4C25-B3C3-A67700773725}" type="slidenum">
              <a:rPr lang="en-US" smtClean="0"/>
              <a:t>‹#›</a:t>
            </a:fld>
            <a:endParaRPr lang="en-US"/>
          </a:p>
        </p:txBody>
      </p:sp>
    </p:spTree>
    <p:extLst>
      <p:ext uri="{BB962C8B-B14F-4D97-AF65-F5344CB8AC3E}">
        <p14:creationId xmlns:p14="http://schemas.microsoft.com/office/powerpoint/2010/main" val="274291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2023751" y="235239"/>
            <a:ext cx="8144495" cy="1077218"/>
          </a:xfrm>
          <a:prstGeom prst="rect">
            <a:avLst/>
          </a:prstGeom>
        </p:spPr>
        <p:txBody>
          <a:bodyPr wrap="square">
            <a:spAutoFit/>
          </a:bodyPr>
          <a:lstStyle/>
          <a:p>
            <a:pPr algn="ct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UBND </a:t>
            </a:r>
            <a:r>
              <a:rPr lang="vi-VN"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PHƯỜNG VIỆT HƯNG</a:t>
            </a:r>
          </a:p>
          <a:p>
            <a:pPr algn="ct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TRƯỜNG </a:t>
            </a: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MẦM NON </a:t>
            </a:r>
            <a:r>
              <a:rPr lang="vi-VN"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HOA HƯỚNG DƯƠNG</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2830625" y="3119293"/>
            <a:ext cx="7195930" cy="646331"/>
          </a:xfrm>
          <a:prstGeom prst="rect">
            <a:avLst/>
          </a:prstGeom>
        </p:spPr>
        <p:txBody>
          <a:bodyPr wrap="square">
            <a:spAutoFit/>
          </a:bodyPr>
          <a:lstStyle/>
          <a:p>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Lĩnh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phát</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triển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nhận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thức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endParaRPr lang="en-US" sz="3600" dirty="0"/>
          </a:p>
        </p:txBody>
      </p:sp>
      <p:sp>
        <p:nvSpPr>
          <p:cNvPr id="9" name="Rectangle 8"/>
          <p:cNvSpPr/>
          <p:nvPr/>
        </p:nvSpPr>
        <p:spPr>
          <a:xfrm>
            <a:off x="3207026" y="3968744"/>
            <a:ext cx="6291816" cy="1815882"/>
          </a:xfrm>
          <a:prstGeom prst="rect">
            <a:avLst/>
          </a:prstGeom>
        </p:spPr>
        <p:txBody>
          <a:bodyPr wrap="square">
            <a:spAutoFit/>
          </a:bodyPr>
          <a:lstStyle/>
          <a:p>
            <a:r>
              <a:rPr lang="vi-VN" sz="2800" b="1" dirty="0">
                <a:solidFill>
                  <a:schemeClr val="accent5">
                    <a:lumMod val="75000"/>
                  </a:schemeClr>
                </a:solidFill>
              </a:rPr>
              <a:t>Đề tài: Khám phá mùa hè</a:t>
            </a:r>
          </a:p>
          <a:p>
            <a:r>
              <a:rPr lang="vi-VN" sz="2800" b="1" dirty="0">
                <a:solidFill>
                  <a:schemeClr val="accent5">
                    <a:lumMod val="75000"/>
                  </a:schemeClr>
                </a:solidFill>
              </a:rPr>
              <a:t>Lứa tuổi: Lớp mẫu giáo </a:t>
            </a:r>
            <a:r>
              <a:rPr lang="vi-VN" sz="2800" b="1" dirty="0" smtClean="0">
                <a:solidFill>
                  <a:schemeClr val="accent5">
                    <a:lumMod val="75000"/>
                  </a:schemeClr>
                </a:solidFill>
              </a:rPr>
              <a:t>nhỡ</a:t>
            </a:r>
          </a:p>
          <a:p>
            <a:r>
              <a:rPr lang="en-US" sz="2800" b="1" dirty="0" err="1" smtClean="0">
                <a:solidFill>
                  <a:schemeClr val="accent5">
                    <a:lumMod val="75000"/>
                  </a:schemeClr>
                </a:solidFill>
              </a:rPr>
              <a:t>Người</a:t>
            </a:r>
            <a:r>
              <a:rPr lang="en-US" sz="2800" b="1" dirty="0" smtClean="0">
                <a:solidFill>
                  <a:schemeClr val="accent5">
                    <a:lumMod val="75000"/>
                  </a:schemeClr>
                </a:solidFill>
              </a:rPr>
              <a:t> </a:t>
            </a:r>
            <a:r>
              <a:rPr lang="en-US" sz="2800" b="1" dirty="0" err="1">
                <a:solidFill>
                  <a:schemeClr val="accent5">
                    <a:lumMod val="75000"/>
                  </a:schemeClr>
                </a:solidFill>
              </a:rPr>
              <a:t>thực</a:t>
            </a:r>
            <a:r>
              <a:rPr lang="en-US" sz="2800" b="1" dirty="0">
                <a:solidFill>
                  <a:schemeClr val="accent5">
                    <a:lumMod val="75000"/>
                  </a:schemeClr>
                </a:solidFill>
              </a:rPr>
              <a:t> </a:t>
            </a:r>
            <a:r>
              <a:rPr lang="en-US" sz="2800" b="1" dirty="0" err="1">
                <a:solidFill>
                  <a:schemeClr val="accent5">
                    <a:lumMod val="75000"/>
                  </a:schemeClr>
                </a:solidFill>
              </a:rPr>
              <a:t>hiện</a:t>
            </a:r>
            <a:r>
              <a:rPr lang="en-US" sz="2800" b="1" dirty="0">
                <a:solidFill>
                  <a:schemeClr val="accent5">
                    <a:lumMod val="75000"/>
                  </a:schemeClr>
                </a:solidFill>
              </a:rPr>
              <a:t>: </a:t>
            </a:r>
            <a:r>
              <a:rPr lang="vi-VN" sz="2800" b="1" smtClean="0">
                <a:solidFill>
                  <a:schemeClr val="accent5">
                    <a:lumMod val="75000"/>
                  </a:schemeClr>
                </a:solidFill>
              </a:rPr>
              <a:t>Nguyễn Thị Hân</a:t>
            </a:r>
            <a:endParaRPr lang="en-US" sz="2800" b="1" dirty="0"/>
          </a:p>
          <a:p>
            <a:pPr algn="ctr"/>
            <a:endParaRPr lang="en-US" sz="2800" b="1" dirty="0">
              <a:solidFill>
                <a:schemeClr val="accent5">
                  <a:lumMod val="75000"/>
                </a:schemeClr>
              </a:solidFill>
            </a:endParaRPr>
          </a:p>
        </p:txBody>
      </p:sp>
      <p:pic>
        <p:nvPicPr>
          <p:cNvPr id="10" name="Picture 9">
            <a:extLst>
              <a:ext uri="{FF2B5EF4-FFF2-40B4-BE49-F238E27FC236}">
                <a16:creationId xmlns:a16="http://schemas.microsoft.com/office/drawing/2014/main" xmlns="" id="{D4E860DC-8C30-DC92-229B-5D60BE2A9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645" y="1547695"/>
            <a:ext cx="1352709" cy="1352709"/>
          </a:xfrm>
          <a:prstGeom prst="rect">
            <a:avLst/>
          </a:prstGeom>
        </p:spPr>
      </p:pic>
    </p:spTree>
    <p:extLst>
      <p:ext uri="{BB962C8B-B14F-4D97-AF65-F5344CB8AC3E}">
        <p14:creationId xmlns:p14="http://schemas.microsoft.com/office/powerpoint/2010/main" val="68737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088620" cy="369332"/>
          </a:xfrm>
          <a:prstGeom prst="rect">
            <a:avLst/>
          </a:prstGeom>
          <a:noFill/>
        </p:spPr>
        <p:txBody>
          <a:bodyPr wrap="none" rtlCol="0">
            <a:spAutoFit/>
          </a:bodyPr>
          <a:lstStyle/>
          <a:p>
            <a:r>
              <a:rPr lang="vi-VN" dirty="0"/>
              <a:t>Câu 1: Thời tiết đặc trưng của mùa hè</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90" y="1126180"/>
            <a:ext cx="3983177" cy="2302820"/>
          </a:xfrm>
          <a:prstGeom prst="rect">
            <a:avLst/>
          </a:prstGeom>
        </p:spPr>
      </p:pic>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90" y="3946358"/>
            <a:ext cx="3983177" cy="2599882"/>
          </a:xfrm>
          <a:prstGeom prst="rect">
            <a:avLst/>
          </a:prstGeom>
        </p:spPr>
      </p:pic>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642" y="1126180"/>
            <a:ext cx="4415590" cy="2302820"/>
          </a:xfrm>
          <a:prstGeom prst="rect">
            <a:avLst/>
          </a:prstGeom>
        </p:spPr>
      </p:pic>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642" y="3946358"/>
            <a:ext cx="4415590" cy="2478505"/>
          </a:xfrm>
          <a:prstGeom prst="rect">
            <a:avLst/>
          </a:prstGeom>
        </p:spPr>
      </p:pic>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spTree>
    <p:extLst>
      <p:ext uri="{BB962C8B-B14F-4D97-AF65-F5344CB8AC3E}">
        <p14:creationId xmlns:p14="http://schemas.microsoft.com/office/powerpoint/2010/main" val="3294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583306" cy="369332"/>
          </a:xfrm>
          <a:prstGeom prst="rect">
            <a:avLst/>
          </a:prstGeom>
          <a:noFill/>
        </p:spPr>
        <p:txBody>
          <a:bodyPr wrap="none" rtlCol="0">
            <a:spAutoFit/>
          </a:bodyPr>
          <a:lstStyle/>
          <a:p>
            <a:r>
              <a:rPr lang="vi-VN" dirty="0"/>
              <a:t>Câu 2: Loại hoa nào đặc trưng cho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7" y="3734817"/>
            <a:ext cx="4852737" cy="27132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1" y="3734817"/>
            <a:ext cx="4852737" cy="27132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37" y="1148316"/>
            <a:ext cx="4852737" cy="211224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792" y="1148315"/>
            <a:ext cx="4852736" cy="2112241"/>
          </a:xfrm>
          <a:prstGeom prst="rect">
            <a:avLst/>
          </a:prstGeom>
        </p:spPr>
      </p:pic>
    </p:spTree>
    <p:extLst>
      <p:ext uri="{BB962C8B-B14F-4D97-AF65-F5344CB8AC3E}">
        <p14:creationId xmlns:p14="http://schemas.microsoft.com/office/powerpoint/2010/main" val="24013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475747" cy="369332"/>
          </a:xfrm>
          <a:prstGeom prst="rect">
            <a:avLst/>
          </a:prstGeom>
          <a:noFill/>
        </p:spPr>
        <p:txBody>
          <a:bodyPr wrap="square" rtlCol="0">
            <a:spAutoFit/>
          </a:bodyPr>
          <a:lstStyle/>
          <a:p>
            <a:r>
              <a:rPr lang="vi-VN" dirty="0"/>
              <a:t>Câu 3: Các con làm gì vào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52" y="3705727"/>
            <a:ext cx="4891941" cy="281539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3" y="1148316"/>
            <a:ext cx="4891941" cy="228068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042" y="3838074"/>
            <a:ext cx="4840561" cy="26830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042" y="1148316"/>
            <a:ext cx="4840560" cy="2280684"/>
          </a:xfrm>
          <a:prstGeom prst="rect">
            <a:avLst/>
          </a:prstGeom>
        </p:spPr>
      </p:pic>
    </p:spTree>
    <p:extLst>
      <p:ext uri="{BB962C8B-B14F-4D97-AF65-F5344CB8AC3E}">
        <p14:creationId xmlns:p14="http://schemas.microsoft.com/office/powerpoint/2010/main" val="11182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590" y="320115"/>
            <a:ext cx="6096000" cy="1631216"/>
          </a:xfrm>
          <a:prstGeom prst="rect">
            <a:avLst/>
          </a:prstGeom>
        </p:spPr>
        <p:txBody>
          <a:bodyPr>
            <a:spAutoFit/>
          </a:bodyPr>
          <a:lstStyle/>
          <a:p>
            <a:r>
              <a:rPr lang="en-US" sz="2000" b="0" i="0" dirty="0" err="1">
                <a:solidFill>
                  <a:srgbClr val="242B2D"/>
                </a:solidFill>
                <a:effectLst/>
                <a:latin typeface="Tahoma" panose="020B0604030504040204" pitchFamily="34" charset="0"/>
              </a:rPr>
              <a:t>Cô</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trẻ</a:t>
            </a:r>
            <a:r>
              <a:rPr lang="en-US" sz="2000" b="0" i="0" dirty="0">
                <a:solidFill>
                  <a:srgbClr val="242B2D"/>
                </a:solidFill>
                <a:effectLst/>
                <a:latin typeface="Tahoma" panose="020B0604030504040204" pitchFamily="34" charset="0"/>
              </a:rPr>
              <a:t> : </a:t>
            </a:r>
            <a:r>
              <a:rPr lang="vi-VN" sz="2000" b="0" i="0" dirty="0">
                <a:solidFill>
                  <a:srgbClr val="242B2D"/>
                </a:solidFill>
                <a:effectLst/>
                <a:latin typeface="Tahoma" panose="020B0604030504040204" pitchFamily="34" charset="0"/>
              </a:rPr>
              <a:t>      </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nực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Trời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nắng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làm</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học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Phải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đội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a:t>
            </a:r>
            <a:r>
              <a:rPr lang="en-US" sz="2000" b="0" i="0" dirty="0">
                <a:solidFill>
                  <a:srgbClr val="242B2D"/>
                </a:solidFill>
                <a:effectLst/>
                <a:latin typeface="Tahoma" panose="020B0604030504040204" pitchFamily="34" charset="0"/>
              </a:rPr>
              <a:t>”</a:t>
            </a: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bé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90" y="2117558"/>
            <a:ext cx="8791073" cy="4589457"/>
          </a:xfrm>
          <a:prstGeom prst="rect">
            <a:avLst/>
          </a:prstGeom>
        </p:spPr>
      </p:pic>
    </p:spTree>
    <p:extLst>
      <p:ext uri="{BB962C8B-B14F-4D97-AF65-F5344CB8AC3E}">
        <p14:creationId xmlns:p14="http://schemas.microsoft.com/office/powerpoint/2010/main" val="5168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42" y="158098"/>
            <a:ext cx="6096000" cy="461665"/>
          </a:xfrm>
          <a:prstGeom prst="rect">
            <a:avLst/>
          </a:prstGeom>
        </p:spPr>
        <p:txBody>
          <a:bodyPr>
            <a:spAutoFit/>
          </a:bodyPr>
          <a:lstStyle/>
          <a:p>
            <a:r>
              <a:rPr lang="vi-VN" sz="2400" b="0" i="0" dirty="0">
                <a:solidFill>
                  <a:srgbClr val="242B2D"/>
                </a:solidFill>
                <a:effectLst/>
                <a:latin typeface="Tahoma" panose="020B0604030504040204" pitchFamily="34" charset="0"/>
              </a:rPr>
              <a:t>+ Bầu trời mùa hè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368"/>
            <a:ext cx="5830909" cy="58714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07" y="902368"/>
            <a:ext cx="4370303" cy="2526632"/>
          </a:xfrm>
          <a:prstGeom prst="rect">
            <a:avLst/>
          </a:prstGeom>
        </p:spPr>
      </p:pic>
      <p:sp>
        <p:nvSpPr>
          <p:cNvPr id="7" name="Rectangle 6"/>
          <p:cNvSpPr/>
          <p:nvPr/>
        </p:nvSpPr>
        <p:spPr>
          <a:xfrm>
            <a:off x="6952214" y="204264"/>
            <a:ext cx="4650632" cy="461665"/>
          </a:xfrm>
          <a:prstGeom prst="rect">
            <a:avLst/>
          </a:prstGeom>
        </p:spPr>
        <p:txBody>
          <a:bodyPr wrap="none">
            <a:spAutoFit/>
          </a:bodyPr>
          <a:lstStyle/>
          <a:p>
            <a:r>
              <a:rPr lang="vi-VN" sz="2400" dirty="0">
                <a:solidFill>
                  <a:srgbClr val="242B2D"/>
                </a:solidFill>
                <a:latin typeface="Tahoma" panose="020B0604030504040204" pitchFamily="34" charset="0"/>
              </a:rPr>
              <a:t>+ Thời tiết mùa hè như thế nào?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591" y="3789947"/>
            <a:ext cx="4262019" cy="2983832"/>
          </a:xfrm>
          <a:prstGeom prst="rect">
            <a:avLst/>
          </a:prstGeom>
        </p:spPr>
      </p:pic>
    </p:spTree>
    <p:extLst>
      <p:ext uri="{BB962C8B-B14F-4D97-AF65-F5344CB8AC3E}">
        <p14:creationId xmlns:p14="http://schemas.microsoft.com/office/powerpoint/2010/main" val="4398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66" y="212377"/>
            <a:ext cx="4567276" cy="369332"/>
          </a:xfrm>
          <a:prstGeom prst="rect">
            <a:avLst/>
          </a:prstGeom>
        </p:spPr>
        <p:txBody>
          <a:bodyPr wrap="none">
            <a:spAutoFit/>
          </a:bodyPr>
          <a:lstStyle/>
          <a:p>
            <a:r>
              <a:rPr lang="vi-VN" b="1" i="0" dirty="0">
                <a:solidFill>
                  <a:srgbClr val="242B2D"/>
                </a:solidFill>
                <a:effectLst/>
                <a:latin typeface="Tahoma" panose="020B0604030504040204" pitchFamily="34" charset="0"/>
              </a:rPr>
              <a:t>+ Vào mùa hè thường  có con gì kêu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 y="1311442"/>
            <a:ext cx="4993106" cy="5221705"/>
          </a:xfrm>
          <a:prstGeom prst="rect">
            <a:avLst/>
          </a:prstGeom>
        </p:spPr>
      </p:pic>
      <p:sp>
        <p:nvSpPr>
          <p:cNvPr id="6" name="Rectangle 5"/>
          <p:cNvSpPr/>
          <p:nvPr/>
        </p:nvSpPr>
        <p:spPr>
          <a:xfrm>
            <a:off x="6096000" y="43100"/>
            <a:ext cx="6224337" cy="707886"/>
          </a:xfrm>
          <a:prstGeom prst="rect">
            <a:avLst/>
          </a:prstGeom>
        </p:spPr>
        <p:txBody>
          <a:bodyPr wrap="square">
            <a:spAutoFit/>
          </a:bodyPr>
          <a:lstStyle/>
          <a:p>
            <a:r>
              <a:rPr lang="vi-VN" sz="2000" b="1" i="0" dirty="0">
                <a:solidFill>
                  <a:srgbClr val="242B2D"/>
                </a:solidFill>
                <a:effectLst/>
                <a:latin typeface="Tahoma" panose="020B0604030504040204" pitchFamily="34" charset="0"/>
              </a:rPr>
              <a:t>Những loại hoa nào nở làm cho cảnh vật mùa hè thêm rực rỡ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3" y="750986"/>
            <a:ext cx="4852737" cy="27132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3" y="3639552"/>
            <a:ext cx="4852737" cy="3110163"/>
          </a:xfrm>
          <a:prstGeom prst="rect">
            <a:avLst/>
          </a:prstGeom>
        </p:spPr>
      </p:pic>
    </p:spTree>
    <p:extLst>
      <p:ext uri="{BB962C8B-B14F-4D97-AF65-F5344CB8AC3E}">
        <p14:creationId xmlns:p14="http://schemas.microsoft.com/office/powerpoint/2010/main" val="26702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46" y="74710"/>
            <a:ext cx="8000908" cy="461665"/>
          </a:xfrm>
          <a:prstGeom prst="rect">
            <a:avLst/>
          </a:prstGeom>
        </p:spPr>
        <p:txBody>
          <a:bodyPr wrap="none">
            <a:spAutoFit/>
          </a:bodyPr>
          <a:lstStyle/>
          <a:p>
            <a:pPr algn="ctr"/>
            <a:r>
              <a:rPr lang="vi-VN" b="0" i="0" dirty="0">
                <a:solidFill>
                  <a:srgbClr val="242B2D"/>
                </a:solidFill>
                <a:effectLst/>
                <a:latin typeface="Tahoma" panose="020B0604030504040204" pitchFamily="34" charset="0"/>
              </a:rPr>
              <a:t> </a:t>
            </a:r>
            <a:r>
              <a:rPr lang="vi-VN" sz="2400" b="1" i="0" dirty="0">
                <a:solidFill>
                  <a:srgbClr val="242B2D"/>
                </a:solidFill>
                <a:effectLst/>
                <a:latin typeface="Tahoma" panose="020B0604030504040204" pitchFamily="34" charset="0"/>
              </a:rPr>
              <a:t>+  </a:t>
            </a:r>
            <a:r>
              <a:rPr lang="vi-VN" sz="2400" b="1" dirty="0">
                <a:solidFill>
                  <a:srgbClr val="242B2D"/>
                </a:solidFill>
                <a:latin typeface="Tahoma" panose="020B0604030504040204" pitchFamily="34" charset="0"/>
              </a:rPr>
              <a:t>N</a:t>
            </a:r>
            <a:r>
              <a:rPr lang="vi-VN" sz="2400" b="1" i="0" dirty="0">
                <a:solidFill>
                  <a:srgbClr val="242B2D"/>
                </a:solidFill>
                <a:effectLst/>
                <a:latin typeface="Tahoma" panose="020B0604030504040204" pitchFamily="34" charset="0"/>
              </a:rPr>
              <a:t>hững loại trái cây nào thường có vào mùa hè?</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9" y="1122138"/>
            <a:ext cx="4387283" cy="23068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2" y="905660"/>
            <a:ext cx="4276378" cy="25233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9" y="4138862"/>
            <a:ext cx="4387283" cy="2465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247" y="4138862"/>
            <a:ext cx="4056843" cy="2465095"/>
          </a:xfrm>
          <a:prstGeom prst="rect">
            <a:avLst/>
          </a:prstGeom>
        </p:spPr>
      </p:pic>
    </p:spTree>
    <p:extLst>
      <p:ext uri="{BB962C8B-B14F-4D97-AF65-F5344CB8AC3E}">
        <p14:creationId xmlns:p14="http://schemas.microsoft.com/office/powerpoint/2010/main" val="12104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882"/>
            <a:ext cx="12192000" cy="707886"/>
          </a:xfrm>
          <a:prstGeom prst="rect">
            <a:avLst/>
          </a:prstGeom>
        </p:spPr>
        <p:txBody>
          <a:bodyPr wrap="square">
            <a:spAutoFit/>
          </a:bodyPr>
          <a:lstStyle/>
          <a:p>
            <a:r>
              <a:rPr lang="vi-VN" sz="2000" b="0" i="0">
                <a:solidFill>
                  <a:srgbClr val="242B2D"/>
                </a:solidFill>
                <a:effectLst/>
                <a:latin typeface="Tahoma" panose="020B0604030504040204" pitchFamily="34" charset="0"/>
              </a:rPr>
              <a:t>Ngoài ra có một hiện tượng thời tiết gây ra thiếu nước sinh hoạt cho con người và nước tưới cho cây trồng về mùa hè, đó là hiện tượng gì ? </a:t>
            </a:r>
            <a:r>
              <a:rPr lang="vi-VN" sz="2000" b="0" i="0" dirty="0">
                <a:solidFill>
                  <a:srgbClr val="242B2D"/>
                </a:solidFill>
                <a:effectLst/>
                <a:latin typeface="Tahoma" panose="020B0604030504040204" pitchFamily="34" charset="0"/>
              </a:rPr>
              <a:t>( Hạn hán)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950495"/>
            <a:ext cx="5293895" cy="56067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01" y="950495"/>
            <a:ext cx="4983331" cy="5606716"/>
          </a:xfrm>
          <a:prstGeom prst="rect">
            <a:avLst/>
          </a:prstGeom>
        </p:spPr>
      </p:pic>
    </p:spTree>
    <p:extLst>
      <p:ext uri="{BB962C8B-B14F-4D97-AF65-F5344CB8AC3E}">
        <p14:creationId xmlns:p14="http://schemas.microsoft.com/office/powerpoint/2010/main" val="9808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8368" y="132347"/>
            <a:ext cx="5715000" cy="461665"/>
          </a:xfrm>
          <a:prstGeom prst="rect">
            <a:avLst/>
          </a:prstGeom>
          <a:noFill/>
        </p:spPr>
        <p:txBody>
          <a:bodyPr wrap="square" rtlCol="0">
            <a:spAutoFit/>
          </a:bodyPr>
          <a:lstStyle/>
          <a:p>
            <a:r>
              <a:rPr lang="vi-VN" sz="2400" dirty="0"/>
              <a:t>Trang phục vào mùa hè như nào?</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874" y="979071"/>
            <a:ext cx="2449929" cy="2449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0" y="762001"/>
            <a:ext cx="2884068" cy="2884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0" y="3814058"/>
            <a:ext cx="476250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814057"/>
            <a:ext cx="4644189" cy="2932455"/>
          </a:xfrm>
          <a:prstGeom prst="rect">
            <a:avLst/>
          </a:prstGeom>
        </p:spPr>
      </p:pic>
    </p:spTree>
    <p:extLst>
      <p:ext uri="{BB962C8B-B14F-4D97-AF65-F5344CB8AC3E}">
        <p14:creationId xmlns:p14="http://schemas.microsoft.com/office/powerpoint/2010/main" val="38223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874" y="156411"/>
            <a:ext cx="8386010" cy="461665"/>
          </a:xfrm>
          <a:prstGeom prst="rect">
            <a:avLst/>
          </a:prstGeom>
          <a:noFill/>
        </p:spPr>
        <p:txBody>
          <a:bodyPr wrap="square" rtlCol="0">
            <a:spAutoFit/>
          </a:bodyPr>
          <a:lstStyle/>
          <a:p>
            <a:pPr algn="ctr"/>
            <a:r>
              <a:rPr lang="vi-VN" sz="2400" dirty="0"/>
              <a:t>Vào mùa hè các con được bố mẹ đưa đi chơi ở đâu?</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3669630"/>
            <a:ext cx="5703363" cy="30560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 y="770021"/>
            <a:ext cx="5703363" cy="26589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620" y="770021"/>
            <a:ext cx="5005137" cy="26356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620" y="3880184"/>
            <a:ext cx="5081191" cy="2845467"/>
          </a:xfrm>
          <a:prstGeom prst="rect">
            <a:avLst/>
          </a:prstGeom>
        </p:spPr>
      </p:pic>
    </p:spTree>
    <p:extLst>
      <p:ext uri="{BB962C8B-B14F-4D97-AF65-F5344CB8AC3E}">
        <p14:creationId xmlns:p14="http://schemas.microsoft.com/office/powerpoint/2010/main" val="5146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474" y="0"/>
            <a:ext cx="8217568" cy="400110"/>
          </a:xfrm>
          <a:prstGeom prst="rect">
            <a:avLst/>
          </a:prstGeom>
        </p:spPr>
        <p:txBody>
          <a:bodyPr wrap="square">
            <a:spAutoFit/>
          </a:bodyPr>
          <a:lstStyle/>
          <a:p>
            <a:pPr algn="ctr"/>
            <a:r>
              <a:rPr lang="vi-VN" sz="2000" dirty="0"/>
              <a:t>Mùa hè trời nóng bức, khi đi học, đi chơi, các con phải chú ý điều gì?</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732528"/>
            <a:ext cx="4535906" cy="26964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 y="732528"/>
            <a:ext cx="5077326" cy="26964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58" y="3761418"/>
            <a:ext cx="5215690" cy="2855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589" y="3804225"/>
            <a:ext cx="4535906" cy="2813143"/>
          </a:xfrm>
          <a:prstGeom prst="rect">
            <a:avLst/>
          </a:prstGeom>
        </p:spPr>
      </p:pic>
    </p:spTree>
    <p:extLst>
      <p:ext uri="{BB962C8B-B14F-4D97-AF65-F5344CB8AC3E}">
        <p14:creationId xmlns:p14="http://schemas.microsoft.com/office/powerpoint/2010/main" val="2596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212</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INSPIRON</cp:lastModifiedBy>
  <cp:revision>23</cp:revision>
  <dcterms:created xsi:type="dcterms:W3CDTF">2024-05-09T08:25:37Z</dcterms:created>
  <dcterms:modified xsi:type="dcterms:W3CDTF">2026-04-30T02:37:14Z</dcterms:modified>
</cp:coreProperties>
</file>