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9" r:id="rId6"/>
    <p:sldId id="263" r:id="rId7"/>
    <p:sldId id="281" r:id="rId8"/>
    <p:sldId id="278" r:id="rId9"/>
    <p:sldId id="279" r:id="rId10"/>
    <p:sldId id="268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9CCFF"/>
    <a:srgbClr val="FFFF99"/>
    <a:srgbClr val="6699FF"/>
    <a:srgbClr val="66FFFF"/>
    <a:srgbClr val="FFCCFF"/>
    <a:srgbClr val="FF6600"/>
    <a:srgbClr val="00CC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9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4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6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3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6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9A62-45A2-4E6D-9287-9CAF9CB65E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1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fif"/><Relationship Id="rId5" Type="http://schemas.openxmlformats.org/officeDocument/2006/relationships/image" Target="../media/image19.jfif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19.jf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8.jfif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audio" Target="../media/audio6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27BB99-57CB-C772-85C5-D3B4A61306B3}"/>
              </a:ext>
            </a:extLst>
          </p:cNvPr>
          <p:cNvSpPr txBox="1"/>
          <p:nvPr/>
        </p:nvSpPr>
        <p:spPr>
          <a:xfrm>
            <a:off x="2948472" y="680902"/>
            <a:ext cx="6172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C0103F-7920-20AF-8ADD-D097BD84C77C}"/>
              </a:ext>
            </a:extLst>
          </p:cNvPr>
          <p:cNvSpPr txBox="1"/>
          <p:nvPr/>
        </p:nvSpPr>
        <p:spPr>
          <a:xfrm>
            <a:off x="2929074" y="3486959"/>
            <a:ext cx="6172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4 nhận biết chữ số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2800" dirty="0">
                <a:latin typeface="+mj-lt"/>
              </a:rPr>
              <a:t>Lứa tuổi: 4 -5 tuổi</a:t>
            </a:r>
          </a:p>
          <a:p>
            <a:pPr algn="ctr"/>
            <a:r>
              <a:rPr lang="vi-VN" sz="2800" dirty="0">
                <a:latin typeface="+mj-lt"/>
              </a:rPr>
              <a:t>Giáo viên: </a:t>
            </a:r>
            <a:r>
              <a:rPr lang="vi-VN" sz="2800" dirty="0" smtClean="0">
                <a:latin typeface="+mj-lt"/>
              </a:rPr>
              <a:t>Hoàng Thu Hà</a:t>
            </a:r>
            <a:endParaRPr lang="vi-VN" sz="2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E860DC-8C30-DC92-229B-5D60BE2A9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4" y="1551853"/>
            <a:ext cx="1352709" cy="13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5" y="0"/>
            <a:ext cx="124759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3737" y="109835"/>
            <a:ext cx="5771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đúng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1456816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0369" y="4072409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7200" y="4072409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0369" y="1397000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70" y="1788241"/>
            <a:ext cx="1550838" cy="1369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1" y="1959906"/>
            <a:ext cx="1117600" cy="111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1" y="4561359"/>
            <a:ext cx="1054100" cy="1054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70" y="4516909"/>
            <a:ext cx="1143000" cy="1143000"/>
          </a:xfrm>
          <a:prstGeom prst="rect">
            <a:avLst/>
          </a:prstGeom>
        </p:spPr>
      </p:pic>
      <p:sp>
        <p:nvSpPr>
          <p:cNvPr id="2" name="Left Arrow 1">
            <a:hlinkClick r:id="rId7" action="ppaction://hlinksldjump"/>
          </p:cNvPr>
          <p:cNvSpPr/>
          <p:nvPr/>
        </p:nvSpPr>
        <p:spPr>
          <a:xfrm>
            <a:off x="5997388" y="6104409"/>
            <a:ext cx="551330" cy="538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9" y="2200853"/>
            <a:ext cx="1209787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Kính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chúc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cô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mạnh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khỏe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hạnh</a:t>
            </a:r>
            <a:r>
              <a:rPr lang="en-US" sz="5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phúc</a:t>
            </a:r>
            <a:endParaRPr lang="en-US" sz="5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gặp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5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3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51" y="0"/>
            <a:ext cx="1249225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0008" y="1387989"/>
            <a:ext cx="2743200" cy="2497540"/>
            <a:chOff x="477672" y="1201003"/>
            <a:chExt cx="2743200" cy="2497540"/>
          </a:xfrm>
          <a:solidFill>
            <a:srgbClr val="FFFF99"/>
          </a:solidFill>
        </p:grpSpPr>
        <p:sp>
          <p:nvSpPr>
            <p:cNvPr id="10" name="Oval 9"/>
            <p:cNvSpPr/>
            <p:nvPr/>
          </p:nvSpPr>
          <p:spPr>
            <a:xfrm>
              <a:off x="477672" y="1201003"/>
              <a:ext cx="2743200" cy="24975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722" y="1378802"/>
              <a:ext cx="1227100" cy="1147762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272" y="2281238"/>
              <a:ext cx="1227100" cy="1147762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90" y="2331273"/>
              <a:ext cx="1227100" cy="1147762"/>
            </a:xfrm>
            <a:prstGeom prst="rect">
              <a:avLst/>
            </a:prstGeom>
            <a:grpFill/>
          </p:spPr>
        </p:pic>
      </p:grpSp>
      <p:sp>
        <p:nvSpPr>
          <p:cNvPr id="14" name="Rectangle 13"/>
          <p:cNvSpPr/>
          <p:nvPr/>
        </p:nvSpPr>
        <p:spPr>
          <a:xfrm>
            <a:off x="1309982" y="259961"/>
            <a:ext cx="10472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lượng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phạm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68827" y="5438499"/>
            <a:ext cx="1359941" cy="144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C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982401" y="1326101"/>
            <a:ext cx="2777189" cy="2497540"/>
            <a:chOff x="3982401" y="1326101"/>
            <a:chExt cx="2777189" cy="2497540"/>
          </a:xfrm>
        </p:grpSpPr>
        <p:sp>
          <p:nvSpPr>
            <p:cNvPr id="16" name="Oval 15"/>
            <p:cNvSpPr/>
            <p:nvPr/>
          </p:nvSpPr>
          <p:spPr>
            <a:xfrm>
              <a:off x="4016390" y="1326101"/>
              <a:ext cx="2743200" cy="249754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401" y="1970939"/>
              <a:ext cx="1485222" cy="148522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556" y="1943778"/>
              <a:ext cx="1485222" cy="148522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8062038" y="1326101"/>
            <a:ext cx="2743200" cy="2497540"/>
            <a:chOff x="8062038" y="1326101"/>
            <a:chExt cx="2743200" cy="2497540"/>
          </a:xfrm>
        </p:grpSpPr>
        <p:sp>
          <p:nvSpPr>
            <p:cNvPr id="21" name="Oval 20"/>
            <p:cNvSpPr/>
            <p:nvPr/>
          </p:nvSpPr>
          <p:spPr>
            <a:xfrm>
              <a:off x="8062038" y="1326101"/>
              <a:ext cx="2743200" cy="249754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693" y="1970939"/>
              <a:ext cx="1195889" cy="1195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2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3125 0.23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09831 -0.12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516" y="189270"/>
            <a:ext cx="1228275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78102" y="2920419"/>
            <a:ext cx="2522210" cy="1705508"/>
            <a:chOff x="740282" y="1215189"/>
            <a:chExt cx="1972500" cy="1756611"/>
          </a:xfrm>
        </p:grpSpPr>
        <p:sp>
          <p:nvSpPr>
            <p:cNvPr id="7" name="Rounded Rectangle 6"/>
            <p:cNvSpPr/>
            <p:nvPr/>
          </p:nvSpPr>
          <p:spPr>
            <a:xfrm>
              <a:off x="830179" y="1215189"/>
              <a:ext cx="1792705" cy="175661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82" y="1333601"/>
              <a:ext cx="1189941" cy="9192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498" y="2127583"/>
              <a:ext cx="1092768" cy="8442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51" y="1393787"/>
              <a:ext cx="1119031" cy="86450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093053" y="859989"/>
            <a:ext cx="2258632" cy="1756611"/>
            <a:chOff x="2404320" y="659355"/>
            <a:chExt cx="2258632" cy="1756611"/>
          </a:xfrm>
        </p:grpSpPr>
        <p:sp>
          <p:nvSpPr>
            <p:cNvPr id="14" name="Rounded Rectangle 13"/>
            <p:cNvSpPr/>
            <p:nvPr/>
          </p:nvSpPr>
          <p:spPr>
            <a:xfrm>
              <a:off x="2404320" y="659355"/>
              <a:ext cx="2258632" cy="175661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961" y="1055537"/>
              <a:ext cx="1114675" cy="9372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271" y="1055537"/>
              <a:ext cx="1114675" cy="93723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110585" y="4997888"/>
            <a:ext cx="2296111" cy="1756611"/>
            <a:chOff x="2110585" y="4997888"/>
            <a:chExt cx="2296111" cy="1756611"/>
          </a:xfrm>
        </p:grpSpPr>
        <p:sp>
          <p:nvSpPr>
            <p:cNvPr id="19" name="Rounded Rectangle 18"/>
            <p:cNvSpPr/>
            <p:nvPr/>
          </p:nvSpPr>
          <p:spPr>
            <a:xfrm>
              <a:off x="2110585" y="4997888"/>
              <a:ext cx="2296111" cy="175661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005" y="5083852"/>
              <a:ext cx="1432509" cy="1432509"/>
            </a:xfrm>
            <a:prstGeom prst="rect">
              <a:avLst/>
            </a:prstGeom>
          </p:spPr>
        </p:pic>
      </p:grpSp>
      <p:sp>
        <p:nvSpPr>
          <p:cNvPr id="32" name="Oval 31"/>
          <p:cNvSpPr/>
          <p:nvPr/>
        </p:nvSpPr>
        <p:spPr>
          <a:xfrm>
            <a:off x="8963985" y="2897315"/>
            <a:ext cx="1720516" cy="1817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42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00023 L -0.14557 0.014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71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2878 0.003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446894" y="1306766"/>
            <a:ext cx="2057454" cy="2057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387" y="583371"/>
            <a:ext cx="95669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2: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Đếm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biết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1974133" y="1306768"/>
            <a:ext cx="2057454" cy="2057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3560378" y="1378449"/>
            <a:ext cx="2057454" cy="2057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5164401" y="1378449"/>
            <a:ext cx="2057454" cy="20574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65875" y="1942301"/>
            <a:ext cx="1294411" cy="147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2" y="3429000"/>
            <a:ext cx="1397286" cy="1680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65" y="3482358"/>
            <a:ext cx="1397286" cy="1680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07" y="3482358"/>
            <a:ext cx="1397286" cy="16801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49" y="3482358"/>
            <a:ext cx="1397286" cy="16801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921198" y="3747678"/>
            <a:ext cx="1294411" cy="147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44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1353" y="1492623"/>
            <a:ext cx="3442447" cy="3901011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68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784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8700" y="0"/>
            <a:ext cx="9653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nhanh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</a:t>
            </a:r>
            <a:endParaRPr lang="en-US" sz="5400" b="0" cap="none" spc="0" dirty="0">
              <a:ln w="0"/>
              <a:solidFill>
                <a:srgbClr val="66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6236" y="1595437"/>
            <a:ext cx="2639357" cy="2269338"/>
            <a:chOff x="496236" y="1671638"/>
            <a:chExt cx="3004202" cy="2157412"/>
          </a:xfrm>
        </p:grpSpPr>
        <p:sp>
          <p:nvSpPr>
            <p:cNvPr id="2" name="Rounded Rectangle 1"/>
            <p:cNvSpPr/>
            <p:nvPr/>
          </p:nvSpPr>
          <p:spPr>
            <a:xfrm>
              <a:off x="496236" y="1671638"/>
              <a:ext cx="3004202" cy="215741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04" y="2264867"/>
              <a:ext cx="1319211" cy="131921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515" y="2233912"/>
              <a:ext cx="1319211" cy="131921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278856" y="4165978"/>
            <a:ext cx="2671655" cy="2167184"/>
            <a:chOff x="496236" y="4177308"/>
            <a:chExt cx="3004202" cy="2130920"/>
          </a:xfrm>
        </p:grpSpPr>
        <p:sp>
          <p:nvSpPr>
            <p:cNvPr id="10" name="Rounded Rectangle 9"/>
            <p:cNvSpPr/>
            <p:nvPr/>
          </p:nvSpPr>
          <p:spPr>
            <a:xfrm>
              <a:off x="496236" y="4177308"/>
              <a:ext cx="3004202" cy="213092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73" y="4403930"/>
              <a:ext cx="1885483" cy="188548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254223" y="1595437"/>
            <a:ext cx="2671655" cy="2269338"/>
            <a:chOff x="7372350" y="1604366"/>
            <a:chExt cx="2886075" cy="2233613"/>
          </a:xfrm>
        </p:grpSpPr>
        <p:sp>
          <p:nvSpPr>
            <p:cNvPr id="11" name="Rounded Rectangle 10"/>
            <p:cNvSpPr/>
            <p:nvPr/>
          </p:nvSpPr>
          <p:spPr>
            <a:xfrm>
              <a:off x="7372350" y="1604366"/>
              <a:ext cx="2886075" cy="222468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1412" y="2771776"/>
              <a:ext cx="1057274" cy="105727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310" y="1736230"/>
              <a:ext cx="1057274" cy="10572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975" y="1736230"/>
              <a:ext cx="1057274" cy="10572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1" y="2780705"/>
              <a:ext cx="1057274" cy="105727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96236" y="4165978"/>
            <a:ext cx="2668007" cy="2111830"/>
            <a:chOff x="7372350" y="4177308"/>
            <a:chExt cx="2886075" cy="2035671"/>
          </a:xfrm>
        </p:grpSpPr>
        <p:sp>
          <p:nvSpPr>
            <p:cNvPr id="8" name="Rounded Rectangle 7"/>
            <p:cNvSpPr/>
            <p:nvPr/>
          </p:nvSpPr>
          <p:spPr>
            <a:xfrm>
              <a:off x="7372350" y="4177308"/>
              <a:ext cx="2886075" cy="2035671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043" y="4895204"/>
              <a:ext cx="852488" cy="79737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3437" y="4925616"/>
              <a:ext cx="852488" cy="79737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787" y="4934967"/>
              <a:ext cx="852488" cy="79737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81" y="2924472"/>
            <a:ext cx="1495424" cy="14954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842647" y="2918169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51860" y="2911637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20175" y="2918169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20174" y="2912591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3434" y="2937800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44807" y="2951128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96" y="2354351"/>
            <a:ext cx="1074649" cy="10746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96" y="4857381"/>
            <a:ext cx="1078119" cy="10781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193" y="4748224"/>
            <a:ext cx="1068669" cy="10686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11" y="2149010"/>
            <a:ext cx="1555804" cy="13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0" grpId="0" animBg="1"/>
      <p:bldP spid="29" grpId="0" animBg="1"/>
      <p:bldP spid="28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" y="1693"/>
            <a:ext cx="12195012" cy="6856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5515" y="1693"/>
            <a:ext cx="6980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Thử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tài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503343" y="1370820"/>
            <a:ext cx="2326342" cy="2622176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780721" y="1476838"/>
            <a:ext cx="2326342" cy="2622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8178248" y="1476838"/>
            <a:ext cx="2326342" cy="2622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178248" y="6354418"/>
            <a:ext cx="530087" cy="503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80370" y="331711"/>
            <a:ext cx="1257994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Đếm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nối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nhóm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lượng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4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với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thẻ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4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0743" y="1300495"/>
            <a:ext cx="3211144" cy="2366682"/>
            <a:chOff x="120229" y="1691257"/>
            <a:chExt cx="3442447" cy="2366682"/>
          </a:xfrm>
        </p:grpSpPr>
        <p:sp>
          <p:nvSpPr>
            <p:cNvPr id="4" name="Oval 3"/>
            <p:cNvSpPr/>
            <p:nvPr/>
          </p:nvSpPr>
          <p:spPr>
            <a:xfrm>
              <a:off x="120229" y="1691257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8617" y="1893490"/>
              <a:ext cx="2479182" cy="1884444"/>
              <a:chOff x="538617" y="1893490"/>
              <a:chExt cx="2479182" cy="188444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963" y="1893490"/>
                <a:ext cx="1176346" cy="9811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1453" y="2773554"/>
                <a:ext cx="1176346" cy="9811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488" y="2796826"/>
                <a:ext cx="1176346" cy="9811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617" y="1988522"/>
                <a:ext cx="1176346" cy="981108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8841266" y="4566381"/>
            <a:ext cx="2839318" cy="2366682"/>
            <a:chOff x="7645647" y="4273742"/>
            <a:chExt cx="3442447" cy="2366682"/>
          </a:xfrm>
        </p:grpSpPr>
        <p:sp>
          <p:nvSpPr>
            <p:cNvPr id="7" name="Oval 6"/>
            <p:cNvSpPr/>
            <p:nvPr/>
          </p:nvSpPr>
          <p:spPr>
            <a:xfrm>
              <a:off x="7645647" y="4273742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257" y="4977210"/>
              <a:ext cx="1068660" cy="10990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541" y="4977210"/>
              <a:ext cx="1068660" cy="109906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564" y="4977210"/>
              <a:ext cx="1068660" cy="109906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" y="4243677"/>
            <a:ext cx="3052482" cy="2366682"/>
            <a:chOff x="98611" y="4491318"/>
            <a:chExt cx="3442447" cy="2366682"/>
          </a:xfrm>
        </p:grpSpPr>
        <p:sp>
          <p:nvSpPr>
            <p:cNvPr id="6" name="Oval 5"/>
            <p:cNvSpPr/>
            <p:nvPr/>
          </p:nvSpPr>
          <p:spPr>
            <a:xfrm>
              <a:off x="98611" y="4491318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987" y="5106670"/>
              <a:ext cx="1183309" cy="9696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" y="5189858"/>
              <a:ext cx="1183309" cy="96960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606937" y="1488739"/>
            <a:ext cx="3073647" cy="2366682"/>
            <a:chOff x="7645647" y="1493388"/>
            <a:chExt cx="3442447" cy="2366682"/>
          </a:xfrm>
        </p:grpSpPr>
        <p:sp>
          <p:nvSpPr>
            <p:cNvPr id="8" name="Oval 7"/>
            <p:cNvSpPr/>
            <p:nvPr/>
          </p:nvSpPr>
          <p:spPr>
            <a:xfrm>
              <a:off x="7645647" y="1493388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464" y="2204348"/>
              <a:ext cx="1358434" cy="1358434"/>
            </a:xfrm>
            <a:prstGeom prst="rect">
              <a:avLst/>
            </a:prstGeom>
          </p:spPr>
        </p:pic>
      </p:grpSp>
      <p:sp>
        <p:nvSpPr>
          <p:cNvPr id="25" name="Left Arrow 24">
            <a:hlinkClick r:id="rId8" action="ppaction://hlinksldjump"/>
          </p:cNvPr>
          <p:cNvSpPr/>
          <p:nvPr/>
        </p:nvSpPr>
        <p:spPr>
          <a:xfrm>
            <a:off x="3576918" y="6368910"/>
            <a:ext cx="564776" cy="4731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05644" y="5098895"/>
            <a:ext cx="1560541" cy="1759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8" name="Right Arrow 27">
            <a:hlinkClick r:id="rId9" action="ppaction://hlinksldjump"/>
          </p:cNvPr>
          <p:cNvSpPr/>
          <p:nvPr/>
        </p:nvSpPr>
        <p:spPr>
          <a:xfrm>
            <a:off x="5096435" y="6368910"/>
            <a:ext cx="406773" cy="564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2361 L 0.20391 0.12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5456 -0.267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-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5302" cy="6736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9265" y="121024"/>
            <a:ext cx="833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Thêm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vào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cho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đủ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lượng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298176" y="1775011"/>
            <a:ext cx="6880287" cy="3684494"/>
            <a:chOff x="-256905" y="1775011"/>
            <a:chExt cx="6880287" cy="36844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05" y="1775011"/>
              <a:ext cx="6880287" cy="36844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3" y="2666440"/>
              <a:ext cx="2237534" cy="16759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728" y="2677092"/>
              <a:ext cx="2237534" cy="16759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413" y="2651516"/>
              <a:ext cx="2237534" cy="167599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004568" y="3950365"/>
            <a:ext cx="3613206" cy="1683952"/>
            <a:chOff x="7780360" y="3924225"/>
            <a:chExt cx="3613206" cy="16839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360" y="3924225"/>
              <a:ext cx="2237534" cy="16759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032" y="3932186"/>
              <a:ext cx="2237534" cy="167599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07" y="1870239"/>
            <a:ext cx="2237534" cy="1675991"/>
          </a:xfrm>
          <a:prstGeom prst="rect">
            <a:avLst/>
          </a:prstGeom>
        </p:spPr>
      </p:pic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55021" y="6194629"/>
            <a:ext cx="427090" cy="605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4558552" y="6190163"/>
            <a:ext cx="551329" cy="5468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2547 L -0.38724 0.106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131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PCHOMEMBR</dc:creator>
  <cp:lastModifiedBy>INSPIRON</cp:lastModifiedBy>
  <cp:revision>42</cp:revision>
  <dcterms:created xsi:type="dcterms:W3CDTF">2021-11-05T02:22:29Z</dcterms:created>
  <dcterms:modified xsi:type="dcterms:W3CDTF">2026-04-30T03:50:48Z</dcterms:modified>
</cp:coreProperties>
</file>