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800" y="932301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5FC10F-84A6-7518-891A-2B4FACD55B42}"/>
              </a:ext>
            </a:extLst>
          </p:cNvPr>
          <p:cNvSpPr txBox="1"/>
          <p:nvPr/>
        </p:nvSpPr>
        <p:spPr>
          <a:xfrm>
            <a:off x="1225423" y="3031990"/>
            <a:ext cx="7084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tuổi: 4-5 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+mj-lt"/>
              </a:rPr>
              <a:t>Giáo viên: Hoàng Thu </a:t>
            </a:r>
            <a:r>
              <a:rPr lang="vi-VN" sz="2400" dirty="0" smtClean="0">
                <a:latin typeface="+mj-lt"/>
              </a:rPr>
              <a:t>Hà</a:t>
            </a:r>
            <a:endParaRPr lang="vi-VN" sz="24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DC1F4D-1E30-9493-667C-416CF5806978}"/>
              </a:ext>
            </a:extLst>
          </p:cNvPr>
          <p:cNvSpPr txBox="1"/>
          <p:nvPr/>
        </p:nvSpPr>
        <p:spPr>
          <a:xfrm>
            <a:off x="435991" y="137794"/>
            <a:ext cx="9684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+mj-lt"/>
              </a:rPr>
              <a:t>ỦY BAN NHÂN DÂN PHƯỜNG VIỆT HƯNG</a:t>
            </a: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+mj-lt"/>
              </a:rPr>
              <a:t>TRƯỜNG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MẦM NON HOA HƯỚNG DƯƠNG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</Words>
  <Application>Microsoft Office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INSPIRON</cp:lastModifiedBy>
  <cp:revision>9</cp:revision>
  <dcterms:created xsi:type="dcterms:W3CDTF">2023-03-02T02:27:50Z</dcterms:created>
  <dcterms:modified xsi:type="dcterms:W3CDTF">2026-04-30T03:13:15Z</dcterms:modified>
</cp:coreProperties>
</file>