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60" r:id="rId6"/>
    <p:sldId id="263" r:id="rId7"/>
    <p:sldId id="26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A85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88" d="100"/>
          <a:sy n="88" d="100"/>
        </p:scale>
        <p:origin x="283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F0737-BA82-4267-B2BA-BB605D4C7462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E1A51-53D8-4BE7-B761-B27B16DBE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11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F0737-BA82-4267-B2BA-BB605D4C7462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E1A51-53D8-4BE7-B761-B27B16DBE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985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F0737-BA82-4267-B2BA-BB605D4C7462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E1A51-53D8-4BE7-B761-B27B16DBE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107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F0737-BA82-4267-B2BA-BB605D4C7462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E1A51-53D8-4BE7-B761-B27B16DBE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475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F0737-BA82-4267-B2BA-BB605D4C7462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E1A51-53D8-4BE7-B761-B27B16DBE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766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F0737-BA82-4267-B2BA-BB605D4C7462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E1A51-53D8-4BE7-B761-B27B16DBE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775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F0737-BA82-4267-B2BA-BB605D4C7462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E1A51-53D8-4BE7-B761-B27B16DBE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312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F0737-BA82-4267-B2BA-BB605D4C7462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E1A51-53D8-4BE7-B761-B27B16DBE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726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F0737-BA82-4267-B2BA-BB605D4C7462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E1A51-53D8-4BE7-B761-B27B16DBE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89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F0737-BA82-4267-B2BA-BB605D4C7462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E1A51-53D8-4BE7-B761-B27B16DBE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863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F0737-BA82-4267-B2BA-BB605D4C7462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E1A51-53D8-4BE7-B761-B27B16DBE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057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0F0737-BA82-4267-B2BA-BB605D4C7462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E1A51-53D8-4BE7-B761-B27B16DBE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419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85636" y="536028"/>
            <a:ext cx="44660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UỶ BAN NHÂN DÂN </a:t>
            </a:r>
            <a:r>
              <a:rPr lang="vi-VN" dirty="0" smtClean="0"/>
              <a:t>PHƯỜNG VIỆT HƯNG</a:t>
            </a:r>
          </a:p>
          <a:p>
            <a:pPr algn="ctr"/>
            <a:r>
              <a:rPr lang="en-US" dirty="0" smtClean="0"/>
              <a:t>TRƯỜNG </a:t>
            </a:r>
            <a:r>
              <a:rPr lang="en-US" dirty="0"/>
              <a:t>MẦM NON HOA HƯỚNG DƯƠNG</a:t>
            </a:r>
          </a:p>
        </p:txBody>
      </p:sp>
      <p:sp>
        <p:nvSpPr>
          <p:cNvPr id="7" name="Rectangle 6"/>
          <p:cNvSpPr/>
          <p:nvPr/>
        </p:nvSpPr>
        <p:spPr>
          <a:xfrm>
            <a:off x="2886595" y="2676990"/>
            <a:ext cx="64188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LÀM QUEN VỚI TOÁN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82519" y="3849119"/>
            <a:ext cx="48065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Đề</a:t>
            </a:r>
            <a:r>
              <a:rPr lang="en-US" dirty="0"/>
              <a:t> </a:t>
            </a:r>
            <a:r>
              <a:rPr lang="en-US" dirty="0" err="1"/>
              <a:t>tài</a:t>
            </a:r>
            <a:r>
              <a:rPr lang="en-US" dirty="0"/>
              <a:t>: </a:t>
            </a:r>
            <a:r>
              <a:rPr lang="en-US" dirty="0" err="1"/>
              <a:t>Đo</a:t>
            </a:r>
            <a:r>
              <a:rPr lang="en-US" dirty="0"/>
              <a:t> </a:t>
            </a:r>
            <a:r>
              <a:rPr lang="en-US" dirty="0" err="1"/>
              <a:t>chiều</a:t>
            </a:r>
            <a:r>
              <a:rPr lang="en-US" dirty="0"/>
              <a:t> </a:t>
            </a:r>
            <a:r>
              <a:rPr lang="en-US" dirty="0" err="1"/>
              <a:t>dài</a:t>
            </a:r>
            <a:r>
              <a:rPr lang="en-US" dirty="0"/>
              <a:t> 2 </a:t>
            </a:r>
            <a:r>
              <a:rPr lang="en-US" dirty="0" err="1"/>
              <a:t>đối</a:t>
            </a:r>
            <a:r>
              <a:rPr lang="en-US" dirty="0"/>
              <a:t> </a:t>
            </a:r>
            <a:r>
              <a:rPr lang="en-US" dirty="0" err="1"/>
              <a:t>tượng</a:t>
            </a:r>
            <a:r>
              <a:rPr lang="en-US" dirty="0"/>
              <a:t> </a:t>
            </a:r>
            <a:r>
              <a:rPr lang="en-US" dirty="0" err="1"/>
              <a:t>bằng</a:t>
            </a:r>
            <a:r>
              <a:rPr lang="en-US" dirty="0"/>
              <a:t> 1 </a:t>
            </a:r>
            <a:r>
              <a:rPr lang="en-US" dirty="0" err="1"/>
              <a:t>đơn</a:t>
            </a:r>
            <a:r>
              <a:rPr lang="en-US" dirty="0"/>
              <a:t> </a:t>
            </a:r>
            <a:r>
              <a:rPr lang="en-US" dirty="0" err="1"/>
              <a:t>vị</a:t>
            </a:r>
            <a:r>
              <a:rPr lang="en-US" dirty="0"/>
              <a:t> </a:t>
            </a:r>
            <a:r>
              <a:rPr lang="en-US" dirty="0" err="1"/>
              <a:t>đo</a:t>
            </a:r>
            <a:endParaRPr lang="en-US" dirty="0"/>
          </a:p>
          <a:p>
            <a:r>
              <a:rPr lang="en-US" dirty="0" err="1"/>
              <a:t>Lứa</a:t>
            </a:r>
            <a:r>
              <a:rPr lang="en-US" dirty="0"/>
              <a:t> </a:t>
            </a:r>
            <a:r>
              <a:rPr lang="en-US" dirty="0" err="1"/>
              <a:t>tuổi</a:t>
            </a:r>
            <a:r>
              <a:rPr lang="en-US" dirty="0"/>
              <a:t>: 4-5 </a:t>
            </a:r>
            <a:r>
              <a:rPr lang="en-US" dirty="0" err="1" smtClean="0"/>
              <a:t>tuổi</a:t>
            </a:r>
            <a:endParaRPr lang="vi-VN" dirty="0" smtClean="0"/>
          </a:p>
          <a:p>
            <a:r>
              <a:rPr lang="vi-VN" dirty="0" smtClean="0"/>
              <a:t>Người thực hiện: Nguyễn Thị Hân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D4E860DC-8C30-DC92-229B-5D60BE2A99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060" y="1253320"/>
            <a:ext cx="1352709" cy="1352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08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442754" y="2734639"/>
            <a:ext cx="5852162" cy="880085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442754" y="3915359"/>
            <a:ext cx="1946366" cy="6400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Explosion 2 8"/>
          <p:cNvSpPr/>
          <p:nvPr/>
        </p:nvSpPr>
        <p:spPr>
          <a:xfrm>
            <a:off x="3882690" y="4271553"/>
            <a:ext cx="1878030" cy="1454571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314395" y="1360749"/>
            <a:ext cx="78454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2800" b="1" dirty="0">
                <a:solidFill>
                  <a:schemeClr val="bg1"/>
                </a:solidFill>
                <a:latin typeface=".VnAvant" panose="020B7200000000000000" pitchFamily="34" charset="0"/>
              </a:rPr>
              <a:t>¤n </a:t>
            </a:r>
            <a:r>
              <a:rPr lang="en-US" sz="2800" b="1" dirty="0" err="1">
                <a:solidFill>
                  <a:schemeClr val="bg1"/>
                </a:solidFill>
                <a:latin typeface=".VnAvant" panose="020B7200000000000000" pitchFamily="34" charset="0"/>
              </a:rPr>
              <a:t>kÜ</a:t>
            </a:r>
            <a:r>
              <a:rPr lang="en-US" sz="2800" b="1" dirty="0">
                <a:solidFill>
                  <a:schemeClr val="bg1"/>
                </a:solidFill>
                <a:latin typeface=".VnAvant" panose="020B7200000000000000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.VnAvant" panose="020B7200000000000000" pitchFamily="34" charset="0"/>
              </a:rPr>
              <a:t>n¨ng</a:t>
            </a:r>
            <a:r>
              <a:rPr lang="en-US" sz="2800" b="1" dirty="0">
                <a:solidFill>
                  <a:schemeClr val="bg1"/>
                </a:solidFill>
                <a:latin typeface=".VnAvant" panose="020B7200000000000000" pitchFamily="34" charset="0"/>
              </a:rPr>
              <a:t> ®o vµ </a:t>
            </a:r>
            <a:r>
              <a:rPr lang="en-US" sz="2800" b="1" dirty="0" err="1">
                <a:solidFill>
                  <a:schemeClr val="bg1"/>
                </a:solidFill>
                <a:latin typeface=".VnAvant" panose="020B7200000000000000" pitchFamily="34" charset="0"/>
              </a:rPr>
              <a:t>c¸ch</a:t>
            </a:r>
            <a:r>
              <a:rPr lang="en-US" sz="2800" b="1" dirty="0">
                <a:solidFill>
                  <a:schemeClr val="bg1"/>
                </a:solidFill>
                <a:latin typeface=".VnAvant" panose="020B7200000000000000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.VnAvant" panose="020B7200000000000000" pitchFamily="34" charset="0"/>
              </a:rPr>
              <a:t>x¸c</a:t>
            </a:r>
            <a:r>
              <a:rPr lang="en-US" sz="2800" b="1" dirty="0">
                <a:solidFill>
                  <a:schemeClr val="bg1"/>
                </a:solidFill>
                <a:latin typeface=".VnAvant" panose="020B7200000000000000" pitchFamily="34" charset="0"/>
              </a:rPr>
              <a:t> ®</a:t>
            </a:r>
            <a:r>
              <a:rPr lang="en-US" sz="2800" b="1" dirty="0" err="1">
                <a:solidFill>
                  <a:schemeClr val="bg1"/>
                </a:solidFill>
                <a:latin typeface=".VnAvant" panose="020B7200000000000000" pitchFamily="34" charset="0"/>
              </a:rPr>
              <a:t>Þnh</a:t>
            </a:r>
            <a:r>
              <a:rPr lang="en-US" sz="2800" b="1" dirty="0">
                <a:solidFill>
                  <a:schemeClr val="bg1"/>
                </a:solidFill>
                <a:latin typeface=".VnAvant" panose="020B7200000000000000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.VnAvant" panose="020B7200000000000000" pitchFamily="34" charset="0"/>
              </a:rPr>
              <a:t>kÕt</a:t>
            </a:r>
            <a:r>
              <a:rPr lang="en-US" sz="2800" b="1" dirty="0">
                <a:solidFill>
                  <a:schemeClr val="bg1"/>
                </a:solidFill>
                <a:latin typeface=".VnAvant" panose="020B7200000000000000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.VnAvant" panose="020B7200000000000000" pitchFamily="34" charset="0"/>
              </a:rPr>
              <a:t>qu</a:t>
            </a:r>
            <a:r>
              <a:rPr lang="en-US" sz="2800" b="1" dirty="0">
                <a:solidFill>
                  <a:schemeClr val="bg1"/>
                </a:solidFill>
                <a:latin typeface=".VnAvant" panose="020B7200000000000000" pitchFamily="34" charset="0"/>
              </a:rPr>
              <a:t>¶ ®o</a:t>
            </a:r>
          </a:p>
        </p:txBody>
      </p:sp>
      <p:sp>
        <p:nvSpPr>
          <p:cNvPr id="6" name="Explosion 1 5"/>
          <p:cNvSpPr/>
          <p:nvPr/>
        </p:nvSpPr>
        <p:spPr>
          <a:xfrm>
            <a:off x="8438606" y="2279188"/>
            <a:ext cx="2129245" cy="1636171"/>
          </a:xfrm>
          <a:prstGeom prst="irregularSeal1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610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  <p:bldP spid="11" grpId="0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do cac doi tuon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117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9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08485" y="1205163"/>
            <a:ext cx="91739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>
                <a:solidFill>
                  <a:prstClr val="black"/>
                </a:solidFill>
                <a:latin typeface=".VnAvant" panose="020B7200000000000000" pitchFamily="34" charset="0"/>
              </a:rPr>
              <a:t>So s¸nh ®é dµi 2 ®èi tu­îng b»ng c¸ch xÕp c¹nh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40150" y="2186767"/>
            <a:ext cx="9229872" cy="165251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1840150" y="1991895"/>
            <a:ext cx="0" cy="418225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8573" y="2422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870130" y="4095623"/>
            <a:ext cx="6899116" cy="1652512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8769246" y="3507698"/>
            <a:ext cx="2300776" cy="29981"/>
          </a:xfrm>
          <a:prstGeom prst="straightConnector1">
            <a:avLst/>
          </a:prstGeom>
          <a:ln w="60325">
            <a:solidFill>
              <a:schemeClr val="dk1"/>
            </a:solidFill>
            <a:headEnd type="triangle" w="sm" len="sm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1636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99823" y="2513688"/>
            <a:ext cx="8176686" cy="1058134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99823" y="3852424"/>
            <a:ext cx="6276343" cy="948175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08485" y="1205163"/>
            <a:ext cx="91739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</a:rPr>
              <a:t>D¹y</a:t>
            </a:r>
            <a:r>
              <a:rPr kumimoji="0" lang="en-US" sz="2800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</a:rPr>
              <a:t> trÎ ®o chiÒu dµi 2 ®èi t­uîng b»ng 1 ®¬n vÞ ®o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</a:endParaRPr>
          </a:p>
        </p:txBody>
      </p:sp>
      <p:sp>
        <p:nvSpPr>
          <p:cNvPr id="8" name="Explosion 1 7"/>
          <p:cNvSpPr/>
          <p:nvPr/>
        </p:nvSpPr>
        <p:spPr>
          <a:xfrm>
            <a:off x="6804666" y="3034337"/>
            <a:ext cx="2129245" cy="1636171"/>
          </a:xfrm>
          <a:prstGeom prst="irregularSeal1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Đối tượng đo</a:t>
            </a:r>
          </a:p>
        </p:txBody>
      </p:sp>
      <p:sp>
        <p:nvSpPr>
          <p:cNvPr id="9" name="Rectangle 8"/>
          <p:cNvSpPr/>
          <p:nvPr/>
        </p:nvSpPr>
        <p:spPr>
          <a:xfrm>
            <a:off x="8503326" y="4894871"/>
            <a:ext cx="1946366" cy="64008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Explosion 2 9"/>
          <p:cNvSpPr/>
          <p:nvPr/>
        </p:nvSpPr>
        <p:spPr>
          <a:xfrm>
            <a:off x="9888636" y="5068796"/>
            <a:ext cx="1878030" cy="1454571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Thước đo</a:t>
            </a:r>
          </a:p>
        </p:txBody>
      </p:sp>
    </p:spTree>
    <p:extLst>
      <p:ext uri="{BB962C8B-B14F-4D97-AF65-F5344CB8AC3E}">
        <p14:creationId xmlns:p14="http://schemas.microsoft.com/office/powerpoint/2010/main" val="1347388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63968" y="2370866"/>
            <a:ext cx="8549199" cy="1058134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52706" y="2687300"/>
            <a:ext cx="2096201" cy="7518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>
            <a:cxnSpLocks/>
          </p:cNvCxnSpPr>
          <p:nvPr/>
        </p:nvCxnSpPr>
        <p:spPr>
          <a:xfrm>
            <a:off x="3160170" y="2645872"/>
            <a:ext cx="0" cy="794454"/>
          </a:xfrm>
          <a:prstGeom prst="line">
            <a:avLst/>
          </a:prstGeom>
          <a:ln w="698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cxnSpLocks/>
          </p:cNvCxnSpPr>
          <p:nvPr/>
        </p:nvCxnSpPr>
        <p:spPr>
          <a:xfrm>
            <a:off x="5317702" y="2658935"/>
            <a:ext cx="0" cy="794454"/>
          </a:xfrm>
          <a:prstGeom prst="line">
            <a:avLst/>
          </a:prstGeom>
          <a:ln w="698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cxnSpLocks/>
          </p:cNvCxnSpPr>
          <p:nvPr/>
        </p:nvCxnSpPr>
        <p:spPr>
          <a:xfrm>
            <a:off x="7487749" y="2692899"/>
            <a:ext cx="0" cy="760490"/>
          </a:xfrm>
          <a:prstGeom prst="line">
            <a:avLst/>
          </a:prstGeom>
          <a:ln w="698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1063968" y="3718409"/>
            <a:ext cx="6385159" cy="107511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52706" y="4131511"/>
            <a:ext cx="2120527" cy="6595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>
            <a:cxnSpLocks/>
          </p:cNvCxnSpPr>
          <p:nvPr/>
        </p:nvCxnSpPr>
        <p:spPr>
          <a:xfrm>
            <a:off x="3186881" y="4029075"/>
            <a:ext cx="0" cy="774481"/>
          </a:xfrm>
          <a:prstGeom prst="line">
            <a:avLst/>
          </a:prstGeom>
          <a:ln w="698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cxnSpLocks/>
          </p:cNvCxnSpPr>
          <p:nvPr/>
        </p:nvCxnSpPr>
        <p:spPr>
          <a:xfrm>
            <a:off x="5332036" y="4029075"/>
            <a:ext cx="0" cy="770535"/>
          </a:xfrm>
          <a:prstGeom prst="line">
            <a:avLst/>
          </a:prstGeom>
          <a:ln w="698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AED8FBCC-5E3E-E2E6-912B-2F1E4B24A667}"/>
              </a:ext>
            </a:extLst>
          </p:cNvPr>
          <p:cNvSpPr txBox="1"/>
          <p:nvPr/>
        </p:nvSpPr>
        <p:spPr>
          <a:xfrm>
            <a:off x="1813817" y="2624542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/>
              <a:t>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37694C37-4FF1-86C3-C3B8-353D42C7430C}"/>
              </a:ext>
            </a:extLst>
          </p:cNvPr>
          <p:cNvSpPr txBox="1"/>
          <p:nvPr/>
        </p:nvSpPr>
        <p:spPr>
          <a:xfrm>
            <a:off x="3997474" y="2607560"/>
            <a:ext cx="5357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/>
              <a:t>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A1F42521-57E9-971F-F3FF-FFA25B4585E7}"/>
              </a:ext>
            </a:extLst>
          </p:cNvPr>
          <p:cNvSpPr txBox="1"/>
          <p:nvPr/>
        </p:nvSpPr>
        <p:spPr>
          <a:xfrm>
            <a:off x="6186954" y="2578555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/>
              <a:t>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294CD2AB-C3A9-856A-D3CB-5D552FECFE27}"/>
              </a:ext>
            </a:extLst>
          </p:cNvPr>
          <p:cNvSpPr txBox="1"/>
          <p:nvPr/>
        </p:nvSpPr>
        <p:spPr>
          <a:xfrm>
            <a:off x="8296919" y="2607559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/>
              <a:t>4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6D1F73C2-B7A1-FF53-5AE1-A4EC37D9FF20}"/>
              </a:ext>
            </a:extLst>
          </p:cNvPr>
          <p:cNvSpPr txBox="1"/>
          <p:nvPr/>
        </p:nvSpPr>
        <p:spPr>
          <a:xfrm>
            <a:off x="1844207" y="3991304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/>
              <a:t>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D5CA9354-5F7D-6B1A-5329-3B5DE639C21E}"/>
              </a:ext>
            </a:extLst>
          </p:cNvPr>
          <p:cNvSpPr txBox="1"/>
          <p:nvPr/>
        </p:nvSpPr>
        <p:spPr>
          <a:xfrm>
            <a:off x="4026130" y="3991303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/>
              <a:t>2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6CE2D9C9-378B-FE68-EA91-7D43D3EFD4DD}"/>
              </a:ext>
            </a:extLst>
          </p:cNvPr>
          <p:cNvSpPr txBox="1"/>
          <p:nvPr/>
        </p:nvSpPr>
        <p:spPr>
          <a:xfrm>
            <a:off x="6142314" y="3930749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/>
              <a:t>3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38591B14-73C8-3116-967F-75A1FEAEA119}"/>
              </a:ext>
            </a:extLst>
          </p:cNvPr>
          <p:cNvSpPr txBox="1"/>
          <p:nvPr/>
        </p:nvSpPr>
        <p:spPr>
          <a:xfrm>
            <a:off x="1963711" y="1100232"/>
            <a:ext cx="91739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>
                <a:solidFill>
                  <a:prstClr val="black"/>
                </a:solidFill>
                <a:latin typeface=".VnAvant" panose="020B7200000000000000" pitchFamily="34" charset="0"/>
              </a:rPr>
              <a:t>KiÓm tra kÕt qu¶ ®o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2658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9 0.01296 L 0.17617 0.00139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06" y="-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408 -0.00047 L 0.3526 0.0034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19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468 -0.00047 L 0.52968 -0.00047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0.00926 L 0.17526 0.00255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71" y="-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734 0.00255 L 0.35013 0.00255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7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" decel="100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  <p:bldP spid="4" grpId="2" animBg="1"/>
      <p:bldP spid="4" grpId="3" animBg="1"/>
      <p:bldP spid="4" grpId="4" animBg="1"/>
      <p:bldP spid="14" grpId="0" animBg="1"/>
      <p:bldP spid="15" grpId="0" animBg="1"/>
      <p:bldP spid="15" grpId="1" animBg="1"/>
      <p:bldP spid="15" grpId="2" animBg="1"/>
      <p:bldP spid="15" grpId="3" animBg="1"/>
      <p:bldP spid="30" grpId="0"/>
      <p:bldP spid="31" grpId="0"/>
      <p:bldP spid="32" grpId="0"/>
      <p:bldP spid="33" grpId="0"/>
      <p:bldP spid="34" grpId="0"/>
      <p:bldP spid="35" grpId="0"/>
      <p:bldP spid="36" grpId="0"/>
      <p:bldP spid="4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246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584</TotalTime>
  <Words>113</Words>
  <Application>Microsoft Office PowerPoint</Application>
  <PresentationFormat>Widescreen</PresentationFormat>
  <Paragraphs>21</Paragraphs>
  <Slides>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.VnAvant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INSPIRON</cp:lastModifiedBy>
  <cp:revision>30</cp:revision>
  <dcterms:created xsi:type="dcterms:W3CDTF">2024-03-28T05:03:24Z</dcterms:created>
  <dcterms:modified xsi:type="dcterms:W3CDTF">2026-04-30T09:40:15Z</dcterms:modified>
</cp:coreProperties>
</file>