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58" r:id="rId4"/>
    <p:sldId id="261" r:id="rId5"/>
    <p:sldId id="259" r:id="rId6"/>
    <p:sldId id="264" r:id="rId7"/>
    <p:sldId id="276" r:id="rId8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29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143000" y="4267200"/>
            <a:ext cx="8610600" cy="220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MGN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</a:p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Hoàng Thu Hà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66B028-FB3F-F855-54FB-19BB561BE870}"/>
              </a:ext>
            </a:extLst>
          </p:cNvPr>
          <p:cNvSpPr txBox="1"/>
          <p:nvPr/>
        </p:nvSpPr>
        <p:spPr>
          <a:xfrm>
            <a:off x="1864531" y="647819"/>
            <a:ext cx="842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3F1FCC-4196-7D50-B03B-4F6A7FD4302F}"/>
              </a:ext>
            </a:extLst>
          </p:cNvPr>
          <p:cNvSpPr txBox="1"/>
          <p:nvPr/>
        </p:nvSpPr>
        <p:spPr>
          <a:xfrm>
            <a:off x="1487424" y="3512999"/>
            <a:ext cx="922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-37981"/>
            <a:ext cx="1371600" cy="1371600"/>
          </a:xfrm>
          <a:prstGeom prst="rect">
            <a:avLst/>
          </a:prstGeom>
        </p:spPr>
      </p:pic>
      <p:pic>
        <p:nvPicPr>
          <p:cNvPr id="7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10458"/>
            <a:ext cx="1352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 bwMode="auto">
          <a:xfrm>
            <a:off x="3124200" y="19929"/>
            <a:ext cx="6324600" cy="467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0100" y="470527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188" y="5621856"/>
            <a:ext cx="10782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Mướp là 1 loại cây rau ăn quả có thân leo, ngoài mướp ra còn 1 số cây rau có dạng thân leo nữa: su, dưa chuột, mồng tơi, bầu..các loại cây này  đều leo trên giàn và cung cấp rau cho con người</a:t>
            </a:r>
            <a:endParaRPr lang="en-US" sz="20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29" y="16033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6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380745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2590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6963"/>
            <a:ext cx="6324600" cy="42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5300" y="423677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5168266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Cây nho là 1 loại cây  ăn quả có thân leo, ngoài nho ra còn 1 số cây ăn quả có dạng thân leo nữa: Dưa hấu, chanh leo, kiwi.. các loại cây này  đều leo trên giàn và cung cấp quả cho con người</a:t>
            </a:r>
            <a:endParaRPr lang="en-US" sz="20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19" y="16033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" y="11751"/>
            <a:ext cx="5513358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469423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43200"/>
            <a:ext cx="6020197" cy="4092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5418" y="1990717"/>
            <a:ext cx="2359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chanh leo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0706" y="6858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 bwMode="auto">
          <a:xfrm>
            <a:off x="6033655" y="2133601"/>
            <a:ext cx="4301836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105</Words>
  <Application>Microsoft Office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INSPIRON</cp:lastModifiedBy>
  <cp:revision>26</cp:revision>
  <cp:lastPrinted>2024-01-16T11:47:30Z</cp:lastPrinted>
  <dcterms:created xsi:type="dcterms:W3CDTF">2006-08-16T00:00:00Z</dcterms:created>
  <dcterms:modified xsi:type="dcterms:W3CDTF">2026-04-30T14:47:21Z</dcterms:modified>
</cp:coreProperties>
</file>