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7" r:id="rId2"/>
    <p:sldId id="347" r:id="rId3"/>
    <p:sldId id="342" r:id="rId4"/>
    <p:sldId id="356" r:id="rId5"/>
    <p:sldId id="294" r:id="rId6"/>
    <p:sldId id="348" r:id="rId7"/>
    <p:sldId id="349" r:id="rId8"/>
    <p:sldId id="350" r:id="rId9"/>
    <p:sldId id="351" r:id="rId10"/>
    <p:sldId id="352" r:id="rId11"/>
    <p:sldId id="353" r:id="rId12"/>
    <p:sldId id="354" r:id="rId13"/>
    <p:sldId id="355" r:id="rId14"/>
  </p:sldIdLst>
  <p:sldSz cx="9144000" cy="6858000" type="screen4x3"/>
  <p:notesSz cx="6858000" cy="9144000"/>
  <p:custDataLst>
    <p:tags r:id="rId17"/>
  </p:custDataLst>
  <p:defaultTextStyle>
    <a:defPPr>
      <a:defRPr lang="en-US"/>
    </a:defPPr>
    <a:lvl1pPr algn="l" rtl="0" fontAlgn="base">
      <a:spcBef>
        <a:spcPct val="0"/>
      </a:spcBef>
      <a:spcAft>
        <a:spcPct val="0"/>
      </a:spcAft>
      <a:defRPr sz="3200" b="1" i="1" kern="1200">
        <a:solidFill>
          <a:srgbClr val="0000FF"/>
        </a:solidFill>
        <a:latin typeface="Times New Roman" pitchFamily="18" charset="0"/>
        <a:ea typeface="+mn-ea"/>
        <a:cs typeface="+mn-cs"/>
      </a:defRPr>
    </a:lvl1pPr>
    <a:lvl2pPr marL="457200" algn="l" rtl="0" fontAlgn="base">
      <a:spcBef>
        <a:spcPct val="0"/>
      </a:spcBef>
      <a:spcAft>
        <a:spcPct val="0"/>
      </a:spcAft>
      <a:defRPr sz="3200" b="1" i="1" kern="1200">
        <a:solidFill>
          <a:srgbClr val="0000FF"/>
        </a:solidFill>
        <a:latin typeface="Times New Roman" pitchFamily="18" charset="0"/>
        <a:ea typeface="+mn-ea"/>
        <a:cs typeface="+mn-cs"/>
      </a:defRPr>
    </a:lvl2pPr>
    <a:lvl3pPr marL="914400" algn="l" rtl="0" fontAlgn="base">
      <a:spcBef>
        <a:spcPct val="0"/>
      </a:spcBef>
      <a:spcAft>
        <a:spcPct val="0"/>
      </a:spcAft>
      <a:defRPr sz="3200" b="1" i="1" kern="1200">
        <a:solidFill>
          <a:srgbClr val="0000FF"/>
        </a:solidFill>
        <a:latin typeface="Times New Roman" pitchFamily="18" charset="0"/>
        <a:ea typeface="+mn-ea"/>
        <a:cs typeface="+mn-cs"/>
      </a:defRPr>
    </a:lvl3pPr>
    <a:lvl4pPr marL="1371600" algn="l" rtl="0" fontAlgn="base">
      <a:spcBef>
        <a:spcPct val="0"/>
      </a:spcBef>
      <a:spcAft>
        <a:spcPct val="0"/>
      </a:spcAft>
      <a:defRPr sz="3200" b="1" i="1" kern="1200">
        <a:solidFill>
          <a:srgbClr val="0000FF"/>
        </a:solidFill>
        <a:latin typeface="Times New Roman" pitchFamily="18" charset="0"/>
        <a:ea typeface="+mn-ea"/>
        <a:cs typeface="+mn-cs"/>
      </a:defRPr>
    </a:lvl4pPr>
    <a:lvl5pPr marL="1828800" algn="l" rtl="0" fontAlgn="base">
      <a:spcBef>
        <a:spcPct val="0"/>
      </a:spcBef>
      <a:spcAft>
        <a:spcPct val="0"/>
      </a:spcAft>
      <a:defRPr sz="3200" b="1" i="1" kern="1200">
        <a:solidFill>
          <a:srgbClr val="0000FF"/>
        </a:solidFill>
        <a:latin typeface="Times New Roman" pitchFamily="18" charset="0"/>
        <a:ea typeface="+mn-ea"/>
        <a:cs typeface="+mn-cs"/>
      </a:defRPr>
    </a:lvl5pPr>
    <a:lvl6pPr marL="2286000" algn="l" defTabSz="914400" rtl="0" eaLnBrk="1" latinLnBrk="0" hangingPunct="1">
      <a:defRPr sz="3200" b="1" i="1" kern="1200">
        <a:solidFill>
          <a:srgbClr val="0000FF"/>
        </a:solidFill>
        <a:latin typeface="Times New Roman" pitchFamily="18" charset="0"/>
        <a:ea typeface="+mn-ea"/>
        <a:cs typeface="+mn-cs"/>
      </a:defRPr>
    </a:lvl6pPr>
    <a:lvl7pPr marL="2743200" algn="l" defTabSz="914400" rtl="0" eaLnBrk="1" latinLnBrk="0" hangingPunct="1">
      <a:defRPr sz="3200" b="1" i="1" kern="1200">
        <a:solidFill>
          <a:srgbClr val="0000FF"/>
        </a:solidFill>
        <a:latin typeface="Times New Roman" pitchFamily="18" charset="0"/>
        <a:ea typeface="+mn-ea"/>
        <a:cs typeface="+mn-cs"/>
      </a:defRPr>
    </a:lvl7pPr>
    <a:lvl8pPr marL="3200400" algn="l" defTabSz="914400" rtl="0" eaLnBrk="1" latinLnBrk="0" hangingPunct="1">
      <a:defRPr sz="3200" b="1" i="1" kern="1200">
        <a:solidFill>
          <a:srgbClr val="0000FF"/>
        </a:solidFill>
        <a:latin typeface="Times New Roman" pitchFamily="18" charset="0"/>
        <a:ea typeface="+mn-ea"/>
        <a:cs typeface="+mn-cs"/>
      </a:defRPr>
    </a:lvl8pPr>
    <a:lvl9pPr marL="3657600" algn="l" defTabSz="914400" rtl="0" eaLnBrk="1" latinLnBrk="0" hangingPunct="1">
      <a:defRPr sz="3200" b="1" i="1" kern="1200">
        <a:solidFill>
          <a:srgbClr val="0000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600"/>
    <a:srgbClr val="F7A7EC"/>
    <a:srgbClr val="0000FF"/>
    <a:srgbClr val="FF0000"/>
    <a:srgbClr val="00FFFF"/>
    <a:srgbClr val="663300"/>
    <a:srgbClr val="CC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24" autoAdjust="0"/>
  </p:normalViewPr>
  <p:slideViewPr>
    <p:cSldViewPr>
      <p:cViewPr varScale="1">
        <p:scale>
          <a:sx n="60" d="100"/>
          <a:sy n="60" d="100"/>
        </p:scale>
        <p:origin x="150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smtClean="0">
                <a:solidFill>
                  <a:schemeClr val="tx1"/>
                </a:solidFill>
                <a:latin typeface=".VnAvant" pitchFamily="34" charset="0"/>
              </a:defRPr>
            </a:lvl1pPr>
          </a:lstStyle>
          <a:p>
            <a:pPr>
              <a:defRPr/>
            </a:pPr>
            <a:endParaRPr lang="vi-VN"/>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smtClean="0">
                <a:solidFill>
                  <a:schemeClr val="tx1"/>
                </a:solidFill>
                <a:latin typeface=".VnAvant" pitchFamily="34" charset="0"/>
              </a:defRPr>
            </a:lvl1pPr>
          </a:lstStyle>
          <a:p>
            <a:pPr>
              <a:defRPr/>
            </a:pPr>
            <a:fld id="{1C75F356-6614-42A9-BD86-04315A0F97E1}" type="slidenum">
              <a:rPr lang="vi-VN"/>
              <a:pPr>
                <a:defRPr/>
              </a:pPr>
              <a:t>‹#›</a:t>
            </a:fld>
            <a:endParaRPr 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smtClean="0">
                <a:solidFill>
                  <a:schemeClr val="tx1"/>
                </a:solidFill>
                <a:latin typeface=".VnAvant" pitchFamily="34" charset="0"/>
              </a:defRPr>
            </a:lvl1pPr>
          </a:lstStyle>
          <a:p>
            <a:pPr>
              <a:defRPr/>
            </a:pPr>
            <a:endParaRPr lang="vi-VN"/>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smtClean="0">
                <a:solidFill>
                  <a:schemeClr val="tx1"/>
                </a:solidFill>
                <a:latin typeface=".VnAvant" pitchFamily="34" charset="0"/>
              </a:defRPr>
            </a:lvl1pPr>
          </a:lstStyle>
          <a:p>
            <a:pPr>
              <a:defRPr/>
            </a:pPr>
            <a:endParaRPr lang="vi-VN"/>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smtClean="0">
                <a:solidFill>
                  <a:schemeClr val="tx1"/>
                </a:solidFill>
                <a:latin typeface=".VnAvant" pitchFamily="34" charset="0"/>
              </a:defRPr>
            </a:lvl1pPr>
          </a:lstStyle>
          <a:p>
            <a:pPr>
              <a:defRPr/>
            </a:pPr>
            <a:fld id="{95032858-6B8D-4050-98CD-47297F88AE19}"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Avan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Avan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Avan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Avan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Avan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920A28-5901-4E5E-A293-EF36C9228BEB}" type="slidenum">
              <a:rPr lang="vi-VN"/>
              <a:pPr/>
              <a:t>1</a:t>
            </a:fld>
            <a:endParaRPr lang="vi-V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920A28-5901-4E5E-A293-EF36C9228BEB}" type="slidenum">
              <a:rPr lang="vi-VN"/>
              <a:pPr/>
              <a:t>2</a:t>
            </a:fld>
            <a:endParaRPr lang="vi-V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A897146-206C-4559-A870-029C490D429D}" type="slidenum">
              <a:rPr lang="vi-VN"/>
              <a:pPr/>
              <a:t>5</a:t>
            </a:fld>
            <a:endParaRPr lang="vi-VN"/>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4D0E3-F52B-46AF-937F-FA88B60C9B23}"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5C042-5366-4A9A-A611-1BD65215AEFB}"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42C8A8-7D48-40BF-B3B1-8725160A3182}"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4C1E0-D8F1-4DFC-BFBE-0DBA2C53A606}"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57243-167A-451A-905D-BB307BA8ACB6}"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7A514-19CF-4D11-8C4C-8C078154A9CF}"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FDC9AA-FA3B-4807-8D99-45CE07237332}"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408938-B901-4D63-93B3-9BE94D217BB7}"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957BF5-3C74-4400-A94A-2C314B96DA78}"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BDB075-5304-4384-BC13-D462F7E0794C}" type="slidenum">
              <a:rPr lang="en-US"/>
              <a:pPr>
                <a:defRPr/>
              </a:pPr>
              <a:t>‹#›</a:t>
            </a:fld>
            <a:endParaRPr lang="en-US"/>
          </a:p>
        </p:txBody>
      </p:sp>
    </p:spTree>
  </p:cSld>
  <p:clrMapOvr>
    <a:masterClrMapping/>
  </p:clrMapOvr>
  <p:transition spd="me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E9DC7-53D2-4D2D-97A4-A05291D95AE3}" type="slidenum">
              <a:rPr lang="en-US"/>
              <a:pPr>
                <a:defRPr/>
              </a:pPr>
              <a:t>‹#›</a:t>
            </a:fld>
            <a:endParaRPr lang="en-US"/>
          </a:p>
        </p:txBody>
      </p:sp>
    </p:spTree>
  </p:cSld>
  <p:clrMapOvr>
    <a:masterClrMapping/>
  </p:clrMapOvr>
  <p:transition spd="me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smtClean="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smtClean="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smtClean="0">
                <a:solidFill>
                  <a:schemeClr val="tx1"/>
                </a:solidFill>
                <a:latin typeface="+mn-lt"/>
              </a:defRPr>
            </a:lvl1pPr>
          </a:lstStyle>
          <a:p>
            <a:pPr>
              <a:defRPr/>
            </a:pPr>
            <a:fld id="{9D10F227-4E42-4C7C-9FBA-736CF3D05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ndAc>
      <p:stSnd>
        <p:snd r:embed="rId13"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vant" pitchFamily="34" charset="0"/>
        </a:defRPr>
      </a:lvl2pPr>
      <a:lvl3pPr algn="ctr" rtl="0" eaLnBrk="0" fontAlgn="base" hangingPunct="0">
        <a:spcBef>
          <a:spcPct val="0"/>
        </a:spcBef>
        <a:spcAft>
          <a:spcPct val="0"/>
        </a:spcAft>
        <a:defRPr sz="4400">
          <a:solidFill>
            <a:schemeClr val="tx2"/>
          </a:solidFill>
          <a:latin typeface=".VnAvant" pitchFamily="34" charset="0"/>
        </a:defRPr>
      </a:lvl3pPr>
      <a:lvl4pPr algn="ctr" rtl="0" eaLnBrk="0" fontAlgn="base" hangingPunct="0">
        <a:spcBef>
          <a:spcPct val="0"/>
        </a:spcBef>
        <a:spcAft>
          <a:spcPct val="0"/>
        </a:spcAft>
        <a:defRPr sz="4400">
          <a:solidFill>
            <a:schemeClr val="tx2"/>
          </a:solidFill>
          <a:latin typeface=".VnAvant" pitchFamily="34" charset="0"/>
        </a:defRPr>
      </a:lvl4pPr>
      <a:lvl5pPr algn="ctr" rtl="0" eaLnBrk="0" fontAlgn="base" hangingPunct="0">
        <a:spcBef>
          <a:spcPct val="0"/>
        </a:spcBef>
        <a:spcAft>
          <a:spcPct val="0"/>
        </a:spcAft>
        <a:defRPr sz="4400">
          <a:solidFill>
            <a:schemeClr val="tx2"/>
          </a:solidFill>
          <a:latin typeface=".VnAvant" pitchFamily="34" charset="0"/>
        </a:defRPr>
      </a:lvl5pPr>
      <a:lvl6pPr marL="457200" algn="ctr" rtl="0" fontAlgn="base">
        <a:spcBef>
          <a:spcPct val="0"/>
        </a:spcBef>
        <a:spcAft>
          <a:spcPct val="0"/>
        </a:spcAft>
        <a:defRPr sz="4400">
          <a:solidFill>
            <a:schemeClr val="tx2"/>
          </a:solidFill>
          <a:latin typeface=".VnAvant" pitchFamily="34" charset="0"/>
        </a:defRPr>
      </a:lvl6pPr>
      <a:lvl7pPr marL="914400" algn="ctr" rtl="0" fontAlgn="base">
        <a:spcBef>
          <a:spcPct val="0"/>
        </a:spcBef>
        <a:spcAft>
          <a:spcPct val="0"/>
        </a:spcAft>
        <a:defRPr sz="4400">
          <a:solidFill>
            <a:schemeClr val="tx2"/>
          </a:solidFill>
          <a:latin typeface=".VnAvant" pitchFamily="34" charset="0"/>
        </a:defRPr>
      </a:lvl7pPr>
      <a:lvl8pPr marL="1371600" algn="ctr" rtl="0" fontAlgn="base">
        <a:spcBef>
          <a:spcPct val="0"/>
        </a:spcBef>
        <a:spcAft>
          <a:spcPct val="0"/>
        </a:spcAft>
        <a:defRPr sz="4400">
          <a:solidFill>
            <a:schemeClr val="tx2"/>
          </a:solidFill>
          <a:latin typeface=".VnAvant" pitchFamily="34" charset="0"/>
        </a:defRPr>
      </a:lvl8pPr>
      <a:lvl9pPr marL="1828800" algn="ctr" rtl="0" fontAlgn="base">
        <a:spcBef>
          <a:spcPct val="0"/>
        </a:spcBef>
        <a:spcAft>
          <a:spcPct val="0"/>
        </a:spcAft>
        <a:defRPr sz="4400">
          <a:solidFill>
            <a:schemeClr val="tx2"/>
          </a:solidFill>
          <a:latin typeface=".VnAvan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C:\Users\TCT%20Computer\Desktop\DoiBanTay-XuanMai_36vpb.mp3" TargetMode="External"/><Relationship Id="rId6" Type="http://schemas.openxmlformats.org/officeDocument/2006/relationships/image" Target="../media/image19.jpeg"/><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TCT%20Computer\Downloads\Gi-u%20tay%20Beat%20-%20Nh-c%20beat%20b&#224;i%20Gi-u%20tay%20(1).mp4" TargetMode="Externa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file:///E:\bo%20phan%20mem\thi%20CNTT%202010moi.ppt#-1,4,Slide 4" TargetMode="External"/><Relationship Id="rId5" Type="http://schemas.openxmlformats.org/officeDocument/2006/relationships/image" Target="../media/image11.w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Picture7"/>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152400" y="1219200"/>
            <a:ext cx="9144000" cy="4555093"/>
          </a:xfrm>
          <a:prstGeom prst="rect">
            <a:avLst/>
          </a:prstGeom>
        </p:spPr>
        <p:txBody>
          <a:bodyPr wrap="square">
            <a:spAutoFit/>
          </a:bodyPr>
          <a:lstStyle/>
          <a:p>
            <a:pPr algn="ctr">
              <a:spcBef>
                <a:spcPct val="50000"/>
              </a:spcBef>
            </a:pPr>
            <a:r>
              <a:rPr lang="en-US" sz="2000" i="0" dirty="0">
                <a:solidFill>
                  <a:schemeClr val="tx1"/>
                </a:solidFill>
              </a:rPr>
              <a:t>UBND PHƯỜNG VIỆT HƯNG</a:t>
            </a:r>
          </a:p>
          <a:p>
            <a:pPr algn="ctr">
              <a:spcBef>
                <a:spcPct val="50000"/>
              </a:spcBef>
            </a:pPr>
            <a:r>
              <a:rPr lang="en-US" sz="2000" i="0" dirty="0">
                <a:solidFill>
                  <a:schemeClr val="tx1"/>
                </a:solidFill>
              </a:rPr>
              <a:t>TRƯỜNG MN HOA HƯỚNG DƯƠNG</a:t>
            </a:r>
          </a:p>
          <a:p>
            <a:pPr algn="ctr">
              <a:spcBef>
                <a:spcPct val="50000"/>
              </a:spcBef>
            </a:pPr>
            <a:endParaRPr lang="en-US" sz="1600" i="0" dirty="0">
              <a:solidFill>
                <a:schemeClr val="tx1"/>
              </a:solidFill>
            </a:endParaRPr>
          </a:p>
          <a:p>
            <a:pPr algn="ctr">
              <a:spcBef>
                <a:spcPct val="50000"/>
              </a:spcBef>
            </a:pPr>
            <a:endParaRPr lang="en-US" sz="1600" i="0" dirty="0">
              <a:solidFill>
                <a:schemeClr val="tx1"/>
              </a:solidFill>
            </a:endParaRPr>
          </a:p>
          <a:p>
            <a:pPr algn="ctr">
              <a:spcBef>
                <a:spcPct val="50000"/>
              </a:spcBef>
            </a:pPr>
            <a:endParaRPr lang="en-US" sz="1600" i="0" dirty="0">
              <a:solidFill>
                <a:schemeClr val="tx1"/>
              </a:solidFill>
            </a:endParaRPr>
          </a:p>
          <a:p>
            <a:pPr algn="ctr">
              <a:spcBef>
                <a:spcPct val="50000"/>
              </a:spcBef>
            </a:pPr>
            <a:endParaRPr lang="en-US" sz="1600" i="0" dirty="0">
              <a:solidFill>
                <a:schemeClr val="tx1"/>
              </a:solidFill>
            </a:endParaRPr>
          </a:p>
          <a:p>
            <a:pPr algn="ctr">
              <a:spcBef>
                <a:spcPct val="50000"/>
              </a:spcBef>
            </a:pPr>
            <a:r>
              <a:rPr lang="en-US" sz="3000" i="0" dirty="0" err="1">
                <a:solidFill>
                  <a:srgbClr val="0070C0"/>
                </a:solidFill>
              </a:rPr>
              <a:t>Đề</a:t>
            </a:r>
            <a:r>
              <a:rPr lang="en-US" sz="3000" i="0" dirty="0">
                <a:solidFill>
                  <a:srgbClr val="0070C0"/>
                </a:solidFill>
              </a:rPr>
              <a:t> </a:t>
            </a:r>
            <a:r>
              <a:rPr lang="en-US" sz="3000" i="0" dirty="0" err="1">
                <a:solidFill>
                  <a:srgbClr val="0070C0"/>
                </a:solidFill>
              </a:rPr>
              <a:t>tài</a:t>
            </a:r>
            <a:r>
              <a:rPr lang="en-US" sz="3000" i="0" dirty="0">
                <a:solidFill>
                  <a:srgbClr val="0070C0"/>
                </a:solidFill>
              </a:rPr>
              <a:t>: </a:t>
            </a:r>
            <a:r>
              <a:rPr lang="en-US" sz="3000" i="0" dirty="0" err="1">
                <a:solidFill>
                  <a:srgbClr val="0070C0"/>
                </a:solidFill>
              </a:rPr>
              <a:t>Kĩ</a:t>
            </a:r>
            <a:r>
              <a:rPr lang="en-US" sz="3000" i="0" dirty="0">
                <a:solidFill>
                  <a:srgbClr val="0070C0"/>
                </a:solidFill>
              </a:rPr>
              <a:t> </a:t>
            </a:r>
            <a:r>
              <a:rPr lang="en-US" sz="3000" i="0" dirty="0" err="1">
                <a:solidFill>
                  <a:srgbClr val="0070C0"/>
                </a:solidFill>
              </a:rPr>
              <a:t>năng</a:t>
            </a:r>
            <a:r>
              <a:rPr lang="en-US" sz="3000" i="0" dirty="0">
                <a:solidFill>
                  <a:srgbClr val="0070C0"/>
                </a:solidFill>
              </a:rPr>
              <a:t> </a:t>
            </a:r>
            <a:r>
              <a:rPr lang="en-US" sz="3000" i="0" dirty="0" err="1">
                <a:solidFill>
                  <a:srgbClr val="0070C0"/>
                </a:solidFill>
              </a:rPr>
              <a:t>rửa</a:t>
            </a:r>
            <a:r>
              <a:rPr lang="en-US" sz="3000" i="0" dirty="0">
                <a:solidFill>
                  <a:srgbClr val="0070C0"/>
                </a:solidFill>
              </a:rPr>
              <a:t> </a:t>
            </a:r>
            <a:r>
              <a:rPr lang="en-US" sz="3000" i="0" dirty="0" err="1">
                <a:solidFill>
                  <a:srgbClr val="0070C0"/>
                </a:solidFill>
              </a:rPr>
              <a:t>tay</a:t>
            </a:r>
            <a:r>
              <a:rPr lang="en-US" sz="3000" i="0" dirty="0">
                <a:solidFill>
                  <a:srgbClr val="0070C0"/>
                </a:solidFill>
              </a:rPr>
              <a:t> </a:t>
            </a:r>
            <a:r>
              <a:rPr lang="en-US" sz="3000" i="0" dirty="0" err="1">
                <a:solidFill>
                  <a:srgbClr val="0070C0"/>
                </a:solidFill>
              </a:rPr>
              <a:t>bằng</a:t>
            </a:r>
            <a:r>
              <a:rPr lang="en-US" sz="3000" i="0" dirty="0">
                <a:solidFill>
                  <a:srgbClr val="0070C0"/>
                </a:solidFill>
              </a:rPr>
              <a:t> </a:t>
            </a:r>
            <a:r>
              <a:rPr lang="en-US" sz="3000" i="0" dirty="0" err="1">
                <a:solidFill>
                  <a:srgbClr val="0070C0"/>
                </a:solidFill>
              </a:rPr>
              <a:t>xà</a:t>
            </a:r>
            <a:r>
              <a:rPr lang="en-US" sz="3000" i="0" dirty="0">
                <a:solidFill>
                  <a:srgbClr val="0070C0"/>
                </a:solidFill>
              </a:rPr>
              <a:t> </a:t>
            </a:r>
            <a:r>
              <a:rPr lang="en-US" sz="3000" i="0" dirty="0" err="1">
                <a:solidFill>
                  <a:srgbClr val="0070C0"/>
                </a:solidFill>
              </a:rPr>
              <a:t>phòng</a:t>
            </a:r>
            <a:endParaRPr lang="en-US" sz="3000" i="0" dirty="0">
              <a:solidFill>
                <a:srgbClr val="0070C0"/>
              </a:solidFill>
            </a:endParaRPr>
          </a:p>
          <a:p>
            <a:pPr algn="ctr">
              <a:spcBef>
                <a:spcPct val="50000"/>
              </a:spcBef>
            </a:pPr>
            <a:r>
              <a:rPr lang="en-US" sz="3000" i="0" dirty="0">
                <a:solidFill>
                  <a:srgbClr val="0070C0"/>
                </a:solidFill>
              </a:rPr>
              <a:t>Chủ </a:t>
            </a:r>
            <a:r>
              <a:rPr lang="en-US" sz="3000" i="0" dirty="0" err="1">
                <a:solidFill>
                  <a:srgbClr val="0070C0"/>
                </a:solidFill>
              </a:rPr>
              <a:t>điểm</a:t>
            </a:r>
            <a:r>
              <a:rPr lang="en-US" sz="3000" i="0" dirty="0">
                <a:solidFill>
                  <a:srgbClr val="0070C0"/>
                </a:solidFill>
              </a:rPr>
              <a:t>: </a:t>
            </a:r>
            <a:r>
              <a:rPr lang="en-US" sz="3000" i="0" dirty="0" err="1">
                <a:solidFill>
                  <a:srgbClr val="0070C0"/>
                </a:solidFill>
              </a:rPr>
              <a:t>Bản</a:t>
            </a:r>
            <a:r>
              <a:rPr lang="en-US" sz="3000" i="0" dirty="0">
                <a:solidFill>
                  <a:srgbClr val="0070C0"/>
                </a:solidFill>
              </a:rPr>
              <a:t> </a:t>
            </a:r>
            <a:r>
              <a:rPr lang="en-US" sz="3000" i="0" dirty="0" err="1">
                <a:solidFill>
                  <a:srgbClr val="0070C0"/>
                </a:solidFill>
              </a:rPr>
              <a:t>thân</a:t>
            </a:r>
            <a:endParaRPr lang="en-US" sz="3000" i="0" dirty="0">
              <a:solidFill>
                <a:srgbClr val="0070C0"/>
              </a:solidFill>
            </a:endParaRPr>
          </a:p>
          <a:p>
            <a:pPr algn="ctr">
              <a:spcBef>
                <a:spcPct val="50000"/>
              </a:spcBef>
            </a:pPr>
            <a:r>
              <a:rPr lang="en-US" sz="1800" i="0" dirty="0" err="1">
                <a:solidFill>
                  <a:srgbClr val="002060"/>
                </a:solidFill>
              </a:rPr>
              <a:t>Lớp</a:t>
            </a:r>
            <a:r>
              <a:rPr lang="en-US" sz="1800" i="0" dirty="0">
                <a:solidFill>
                  <a:srgbClr val="002060"/>
                </a:solidFill>
              </a:rPr>
              <a:t> MGN B1</a:t>
            </a:r>
          </a:p>
          <a:p>
            <a:pPr algn="ctr">
              <a:spcBef>
                <a:spcPct val="50000"/>
              </a:spcBef>
            </a:pPr>
            <a:endParaRPr lang="en-US" sz="1800" i="0" dirty="0">
              <a:solidFill>
                <a:schemeClr val="tx1"/>
              </a:solidFill>
            </a:endParaRPr>
          </a:p>
        </p:txBody>
      </p:sp>
      <p:sp>
        <p:nvSpPr>
          <p:cNvPr id="2" name="Freeform 30">
            <a:extLst>
              <a:ext uri="{FF2B5EF4-FFF2-40B4-BE49-F238E27FC236}">
                <a16:creationId xmlns:a16="http://schemas.microsoft.com/office/drawing/2014/main" id="{8832E64C-8D18-A8A5-EAF8-CDCA1A39F848}"/>
              </a:ext>
            </a:extLst>
          </p:cNvPr>
          <p:cNvSpPr>
            <a:spLocks/>
          </p:cNvSpPr>
          <p:nvPr/>
        </p:nvSpPr>
        <p:spPr bwMode="auto">
          <a:xfrm>
            <a:off x="4173537" y="2357216"/>
            <a:ext cx="1101725" cy="1100137"/>
          </a:xfrm>
          <a:custGeom>
            <a:avLst/>
            <a:gdLst>
              <a:gd name="T0" fmla="*/ 0 w 1650872"/>
              <a:gd name="T1" fmla="*/ 0 h 1650872"/>
              <a:gd name="T2" fmla="*/ 1650872 w 1650872"/>
              <a:gd name="T3" fmla="*/ 0 h 1650872"/>
              <a:gd name="T4" fmla="*/ 1650872 w 1650872"/>
              <a:gd name="T5" fmla="*/ 1650871 h 1650872"/>
              <a:gd name="T6" fmla="*/ 0 w 1650872"/>
              <a:gd name="T7" fmla="*/ 1650871 h 1650872"/>
              <a:gd name="T8" fmla="*/ 0 w 1650872"/>
              <a:gd name="T9" fmla="*/ 0 h 1650872"/>
            </a:gdLst>
            <a:ahLst/>
            <a:cxnLst>
              <a:cxn ang="0">
                <a:pos x="T0" y="T1"/>
              </a:cxn>
              <a:cxn ang="0">
                <a:pos x="T2" y="T3"/>
              </a:cxn>
              <a:cxn ang="0">
                <a:pos x="T4" y="T5"/>
              </a:cxn>
              <a:cxn ang="0">
                <a:pos x="T6" y="T7"/>
              </a:cxn>
              <a:cxn ang="0">
                <a:pos x="T8" y="T9"/>
              </a:cxn>
            </a:cxnLst>
            <a:rect l="0" t="0" r="r" b="b"/>
            <a:pathLst>
              <a:path w="1650872" h="1650872">
                <a:moveTo>
                  <a:pt x="0" y="0"/>
                </a:moveTo>
                <a:lnTo>
                  <a:pt x="1650872" y="0"/>
                </a:lnTo>
                <a:lnTo>
                  <a:pt x="1650872" y="1650871"/>
                </a:lnTo>
                <a:lnTo>
                  <a:pt x="0" y="1650871"/>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med">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Times New Roman" pitchFamily="18" charset="0"/>
                <a:cs typeface="Times New Roman" pitchFamily="18" charset="0"/>
              </a:rPr>
              <a:t>Bước 5: Rửa đầu các ngón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untitled_31.jpg"/>
          <p:cNvPicPr>
            <a:picLocks noChangeAspect="1"/>
          </p:cNvPicPr>
          <p:nvPr/>
        </p:nvPicPr>
        <p:blipFill>
          <a:blip r:embed="rId5"/>
          <a:stretch>
            <a:fillRect/>
          </a:stretch>
        </p:blipFill>
        <p:spPr>
          <a:xfrm>
            <a:off x="457200" y="685800"/>
            <a:ext cx="8382000" cy="4876800"/>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Times New Roman" pitchFamily="18" charset="0"/>
                <a:cs typeface="Times New Roman" pitchFamily="18" charset="0"/>
              </a:rPr>
              <a:t>Bước 6: Xả tay cho sạch hết xà phòng</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7).jpg"/>
          <p:cNvPicPr>
            <a:picLocks noChangeAspect="1"/>
          </p:cNvPicPr>
          <p:nvPr/>
        </p:nvPicPr>
        <p:blipFill>
          <a:blip r:embed="rId5"/>
          <a:stretch>
            <a:fillRect/>
          </a:stretch>
        </p:blipFill>
        <p:spPr>
          <a:xfrm>
            <a:off x="381000" y="381000"/>
            <a:ext cx="8305800" cy="4876800"/>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Times New Roman" pitchFamily="18" charset="0"/>
                <a:cs typeface="Times New Roman" pitchFamily="18" charset="0"/>
              </a:rPr>
              <a:t>Bước 7: Lau tay bằng khăn khô</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14).jpg"/>
          <p:cNvPicPr>
            <a:picLocks noChangeAspect="1"/>
          </p:cNvPicPr>
          <p:nvPr/>
        </p:nvPicPr>
        <p:blipFill>
          <a:blip r:embed="rId5"/>
          <a:stretch>
            <a:fillRect/>
          </a:stretch>
        </p:blipFill>
        <p:spPr>
          <a:xfrm>
            <a:off x="381000" y="533400"/>
            <a:ext cx="8382000" cy="4952999"/>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600200" y="4800600"/>
            <a:ext cx="6248400" cy="990600"/>
          </a:xfrm>
        </p:spPr>
        <p:txBody>
          <a:bodyPr/>
          <a:lstStyle/>
          <a:p>
            <a:pPr algn="ctr" eaLnBrk="1" hangingPunct="1">
              <a:buFontTx/>
              <a:buNone/>
            </a:pPr>
            <a:r>
              <a:rPr lang="vi-VN" sz="1800" b="1" i="1">
                <a:latin typeface="Times New Roman" pitchFamily="18" charset="0"/>
                <a:cs typeface="Times New Roman" pitchFamily="18" charset="0"/>
              </a:rPr>
              <a:t>*</a:t>
            </a:r>
            <a:endParaRPr lang="vi-VN" sz="1800" b="1">
              <a:latin typeface="Times New Roman" pitchFamily="18" charset="0"/>
              <a:cs typeface="Times New Roman" pitchFamily="18" charset="0"/>
            </a:endParaRP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4"/>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4"/>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4"/>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4"/>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5"/>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5"/>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5"/>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5"/>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676400" y="4419600"/>
            <a:ext cx="6096000" cy="1828800"/>
          </a:xfrm>
          <a:prstGeom prst="rect">
            <a:avLst/>
          </a:prstGeom>
        </p:spPr>
        <p:txBody>
          <a:bodyPr wrap="none" fromWordArt="1">
            <a:prstTxWarp prst="textPlain">
              <a:avLst>
                <a:gd name="adj" fmla="val 51818"/>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5"/>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5"/>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5"/>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5"/>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5"/>
          <a:srcRect/>
          <a:stretch>
            <a:fillRect/>
          </a:stretch>
        </p:blipFill>
        <p:spPr bwMode="auto">
          <a:xfrm>
            <a:off x="1447800" y="4419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5"/>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5"/>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5"/>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13256074_265868943761576_4214264449058063165_n.jpg"/>
          <p:cNvPicPr>
            <a:picLocks noChangeAspect="1"/>
          </p:cNvPicPr>
          <p:nvPr/>
        </p:nvPicPr>
        <p:blipFill>
          <a:blip r:embed="rId6"/>
          <a:stretch>
            <a:fillRect/>
          </a:stretch>
        </p:blipFill>
        <p:spPr>
          <a:xfrm>
            <a:off x="4762" y="4762"/>
            <a:ext cx="9134475" cy="6853238"/>
          </a:xfrm>
          <a:prstGeom prst="rect">
            <a:avLst/>
          </a:prstGeom>
        </p:spPr>
      </p:pic>
      <p:pic>
        <p:nvPicPr>
          <p:cNvPr id="22" name="DoiBanTay-XuanMai_36vpb.mp3">
            <a:hlinkClick r:id="" action="ppaction://media"/>
          </p:cNvPr>
          <p:cNvPicPr>
            <a:picLocks noRot="1" noChangeAspect="1"/>
          </p:cNvPicPr>
          <p:nvPr>
            <a:audioFile r:link="rId1"/>
          </p:nvPr>
        </p:nvPicPr>
        <p:blipFill>
          <a:blip r:embed="rId7"/>
          <a:stretch>
            <a:fillRect/>
          </a:stretch>
        </p:blipFill>
        <p:spPr>
          <a:xfrm>
            <a:off x="7848600" y="5867400"/>
            <a:ext cx="304800" cy="304800"/>
          </a:xfrm>
          <a:prstGeom prst="rect">
            <a:avLst/>
          </a:prstGeom>
        </p:spPr>
      </p:pic>
    </p:spTree>
  </p:cSld>
  <p:clrMapOvr>
    <a:masterClrMapping/>
  </p:clrMapOvr>
  <p:transition spd="me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4745" fill="hold"/>
                                        <p:tgtEl>
                                          <p:spTgt spid="22"/>
                                        </p:tgtEl>
                                      </p:cBhvr>
                                    </p:cmd>
                                  </p:childTnLst>
                                </p:cTn>
                              </p:par>
                            </p:childTnLst>
                          </p:cTn>
                        </p:par>
                      </p:childTnLst>
                    </p:cTn>
                  </p:par>
                </p:childTnLst>
              </p:cTn>
              <p:nextCondLst>
                <p:cond evt="onClick" delay="0">
                  <p:tgtEl>
                    <p:spTgt spid="2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92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Picture7"/>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075" name="Text Box 15"/>
          <p:cNvSpPr txBox="1">
            <a:spLocks noChangeArrowheads="1"/>
          </p:cNvSpPr>
          <p:nvPr/>
        </p:nvSpPr>
        <p:spPr bwMode="auto">
          <a:xfrm>
            <a:off x="1524000" y="1676400"/>
            <a:ext cx="5867400" cy="2123658"/>
          </a:xfrm>
          <a:prstGeom prst="rect">
            <a:avLst/>
          </a:prstGeom>
          <a:noFill/>
          <a:ln w="9525">
            <a:noFill/>
            <a:miter lim="800000"/>
            <a:headEnd/>
            <a:tailEnd/>
          </a:ln>
        </p:spPr>
        <p:txBody>
          <a:bodyPr>
            <a:spAutoFit/>
          </a:bodyPr>
          <a:lstStyle/>
          <a:p>
            <a:pPr>
              <a:spcBef>
                <a:spcPct val="50000"/>
              </a:spcBef>
            </a:pPr>
            <a:r>
              <a:rPr lang="en-US" sz="4400" i="0"/>
              <a:t>Ổn định tổ chức Cô và trẻ chơi trò chơi “ Giấu tay”</a:t>
            </a:r>
          </a:p>
        </p:txBody>
      </p:sp>
      <p:pic>
        <p:nvPicPr>
          <p:cNvPr id="4" name="Gi-u tay Beat - Nh-c beat bài Gi-u tay (1).mp4">
            <a:hlinkClick r:id="" action="ppaction://media"/>
          </p:cNvPr>
          <p:cNvPicPr>
            <a:picLocks noRot="1" noChangeAspect="1"/>
          </p:cNvPicPr>
          <p:nvPr>
            <a:videoFile r:link="rId1"/>
          </p:nvPr>
        </p:nvPicPr>
        <p:blipFill>
          <a:blip r:embed="rId6" cstate="print"/>
          <a:stretch>
            <a:fillRect/>
          </a:stretch>
        </p:blipFill>
        <p:spPr>
          <a:xfrm>
            <a:off x="7848601" y="152400"/>
            <a:ext cx="270934" cy="152400"/>
          </a:xfrm>
          <a:prstGeom prst="rect">
            <a:avLst/>
          </a:prstGeom>
        </p:spPr>
      </p:pic>
    </p:spTree>
  </p:cSld>
  <p:clrMapOvr>
    <a:masterClrMapping/>
  </p:clrMapOvr>
  <p:transition spd="med">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219200" y="304800"/>
            <a:ext cx="6248400" cy="990600"/>
          </a:xfrm>
        </p:spPr>
        <p:txBody>
          <a:bodyPr/>
          <a:lstStyle/>
          <a:p>
            <a:pPr algn="ctr" eaLnBrk="1" hangingPunct="1">
              <a:buFontTx/>
              <a:buNone/>
            </a:pPr>
            <a:r>
              <a:rPr lang="vi-VN" sz="2800" b="1">
                <a:solidFill>
                  <a:srgbClr val="FF0000"/>
                </a:solidFill>
                <a:latin typeface="Times New Roman" pitchFamily="18" charset="0"/>
                <a:cs typeface="Times New Roman" pitchFamily="18" charset="0"/>
              </a:rPr>
              <a:t>Nếu đôi tay bẩn sẽ xảy ra điều gì?</a:t>
            </a:r>
          </a:p>
        </p:txBody>
      </p:sp>
      <p:grpSp>
        <p:nvGrpSpPr>
          <p:cNvPr id="12291" name="Group 3"/>
          <p:cNvGrpSpPr>
            <a:grpSpLocks/>
          </p:cNvGrpSpPr>
          <p:nvPr/>
        </p:nvGrpSpPr>
        <p:grpSpPr bwMode="auto">
          <a:xfrm>
            <a:off x="0" y="-228600"/>
            <a:ext cx="9144000" cy="6858000"/>
            <a:chOff x="0" y="-19"/>
            <a:chExt cx="5760" cy="4377"/>
          </a:xfrm>
        </p:grpSpPr>
        <p:pic>
          <p:nvPicPr>
            <p:cNvPr id="12305"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12306"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12307"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12308"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12292"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12293" name="Picture 43" descr="Hoa"/>
          <p:cNvPicPr>
            <a:picLocks noChangeAspect="1" noChangeArrowheads="1" noCrop="1"/>
          </p:cNvPicPr>
          <p:nvPr/>
        </p:nvPicPr>
        <p:blipFill>
          <a:blip r:embed="rId4"/>
          <a:srcRect/>
          <a:stretch>
            <a:fillRect/>
          </a:stretch>
        </p:blipFill>
        <p:spPr bwMode="auto">
          <a:xfrm>
            <a:off x="457200" y="5715000"/>
            <a:ext cx="533400" cy="514350"/>
          </a:xfrm>
          <a:prstGeom prst="rect">
            <a:avLst/>
          </a:prstGeom>
          <a:noFill/>
          <a:ln w="9525">
            <a:noFill/>
            <a:miter lim="800000"/>
            <a:headEnd/>
            <a:tailEnd/>
          </a:ln>
        </p:spPr>
      </p:pic>
      <p:pic>
        <p:nvPicPr>
          <p:cNvPr id="12294" name="Picture 43" descr="Hoa"/>
          <p:cNvPicPr>
            <a:picLocks noChangeAspect="1" noChangeArrowheads="1" noCrop="1"/>
          </p:cNvPicPr>
          <p:nvPr/>
        </p:nvPicPr>
        <p:blipFill>
          <a:blip r:embed="rId4"/>
          <a:srcRect/>
          <a:stretch>
            <a:fillRect/>
          </a:stretch>
        </p:blipFill>
        <p:spPr bwMode="auto">
          <a:xfrm>
            <a:off x="8305800" y="5715000"/>
            <a:ext cx="533400" cy="514350"/>
          </a:xfrm>
          <a:prstGeom prst="rect">
            <a:avLst/>
          </a:prstGeom>
          <a:noFill/>
          <a:ln w="9525">
            <a:noFill/>
            <a:miter lim="800000"/>
            <a:headEnd/>
            <a:tailEnd/>
          </a:ln>
        </p:spPr>
      </p:pic>
      <p:pic>
        <p:nvPicPr>
          <p:cNvPr id="12295"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12296"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r>
              <a:rPr lang="vi-VN" sz="3600" b="0" i="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p>
        </p:txBody>
      </p:sp>
      <p:pic>
        <p:nvPicPr>
          <p:cNvPr id="12297" name="Picture 43" descr="Hoa"/>
          <p:cNvPicPr>
            <a:picLocks noChangeAspect="1" noChangeArrowheads="1" noCrop="1"/>
          </p:cNvPicPr>
          <p:nvPr/>
        </p:nvPicPr>
        <p:blipFill>
          <a:blip r:embed="rId4"/>
          <a:srcRect/>
          <a:stretch>
            <a:fillRect/>
          </a:stretch>
        </p:blipFill>
        <p:spPr bwMode="auto">
          <a:xfrm>
            <a:off x="533400" y="304800"/>
            <a:ext cx="533400" cy="514350"/>
          </a:xfrm>
          <a:prstGeom prst="rect">
            <a:avLst/>
          </a:prstGeom>
          <a:noFill/>
          <a:ln w="9525">
            <a:noFill/>
            <a:miter lim="800000"/>
            <a:headEnd/>
            <a:tailEnd/>
          </a:ln>
        </p:spPr>
      </p:pic>
      <p:pic>
        <p:nvPicPr>
          <p:cNvPr id="12298"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12299" name="Picture 43" descr="Hoa"/>
          <p:cNvPicPr>
            <a:picLocks noChangeAspect="1" noChangeArrowheads="1" noCrop="1"/>
          </p:cNvPicPr>
          <p:nvPr/>
        </p:nvPicPr>
        <p:blipFill>
          <a:blip r:embed="rId4"/>
          <a:srcRect/>
          <a:stretch>
            <a:fillRect/>
          </a:stretch>
        </p:blipFill>
        <p:spPr bwMode="auto">
          <a:xfrm>
            <a:off x="8305800" y="152400"/>
            <a:ext cx="533400" cy="514350"/>
          </a:xfrm>
          <a:prstGeom prst="rect">
            <a:avLst/>
          </a:prstGeom>
          <a:noFill/>
          <a:ln w="9525">
            <a:noFill/>
            <a:miter lim="800000"/>
            <a:headEnd/>
            <a:tailEnd/>
          </a:ln>
        </p:spPr>
      </p:pic>
      <p:pic>
        <p:nvPicPr>
          <p:cNvPr id="12300"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12301" name="Picture 43" descr="Hoa"/>
          <p:cNvPicPr>
            <a:picLocks noChangeAspect="1" noChangeArrowheads="1" noCrop="1"/>
          </p:cNvPicPr>
          <p:nvPr/>
        </p:nvPicPr>
        <p:blipFill>
          <a:blip r:embed="rId4"/>
          <a:srcRect/>
          <a:stretch>
            <a:fillRect/>
          </a:stretch>
        </p:blipFill>
        <p:spPr bwMode="auto">
          <a:xfrm>
            <a:off x="1219200" y="1066800"/>
            <a:ext cx="533400" cy="514350"/>
          </a:xfrm>
          <a:prstGeom prst="rect">
            <a:avLst/>
          </a:prstGeom>
          <a:noFill/>
          <a:ln w="9525">
            <a:noFill/>
            <a:miter lim="800000"/>
            <a:headEnd/>
            <a:tailEnd/>
          </a:ln>
        </p:spPr>
      </p:pic>
      <p:pic>
        <p:nvPicPr>
          <p:cNvPr id="12302" name="Picture 43" descr="Hoa"/>
          <p:cNvPicPr>
            <a:picLocks noChangeAspect="1" noChangeArrowheads="1" noCrop="1"/>
          </p:cNvPicPr>
          <p:nvPr/>
        </p:nvPicPr>
        <p:blipFill>
          <a:blip r:embed="rId4"/>
          <a:srcRect/>
          <a:stretch>
            <a:fillRect/>
          </a:stretch>
        </p:blipFill>
        <p:spPr bwMode="auto">
          <a:xfrm>
            <a:off x="1066800" y="5791200"/>
            <a:ext cx="533400" cy="514350"/>
          </a:xfrm>
          <a:prstGeom prst="rect">
            <a:avLst/>
          </a:prstGeom>
          <a:noFill/>
          <a:ln w="9525">
            <a:noFill/>
            <a:miter lim="800000"/>
            <a:headEnd/>
            <a:tailEnd/>
          </a:ln>
        </p:spPr>
      </p:pic>
      <p:pic>
        <p:nvPicPr>
          <p:cNvPr id="12303" name="Picture 43" descr="Hoa"/>
          <p:cNvPicPr>
            <a:picLocks noChangeAspect="1" noChangeArrowheads="1" noCrop="1"/>
          </p:cNvPicPr>
          <p:nvPr/>
        </p:nvPicPr>
        <p:blipFill>
          <a:blip r:embed="rId4"/>
          <a:srcRect/>
          <a:stretch>
            <a:fillRect/>
          </a:stretch>
        </p:blipFill>
        <p:spPr bwMode="auto">
          <a:xfrm>
            <a:off x="6705600" y="2057400"/>
            <a:ext cx="1600200" cy="514350"/>
          </a:xfrm>
          <a:prstGeom prst="rect">
            <a:avLst/>
          </a:prstGeom>
          <a:noFill/>
          <a:ln w="9525">
            <a:noFill/>
            <a:miter lim="800000"/>
            <a:headEnd/>
            <a:tailEnd/>
          </a:ln>
        </p:spPr>
      </p:pic>
      <p:pic>
        <p:nvPicPr>
          <p:cNvPr id="12304"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6" name="Picture 25" descr="Cach-nhan-biet-va-phat-hien-som-benh-tay-chan-mieng-300x220.jpg"/>
          <p:cNvPicPr>
            <a:picLocks noChangeAspect="1"/>
          </p:cNvPicPr>
          <p:nvPr/>
        </p:nvPicPr>
        <p:blipFill>
          <a:blip r:embed="rId5"/>
          <a:stretch>
            <a:fillRect/>
          </a:stretch>
        </p:blipFill>
        <p:spPr>
          <a:xfrm>
            <a:off x="685800" y="838200"/>
            <a:ext cx="3200400" cy="2438400"/>
          </a:xfrm>
          <a:prstGeom prst="rect">
            <a:avLst/>
          </a:prstGeom>
        </p:spPr>
      </p:pic>
      <p:pic>
        <p:nvPicPr>
          <p:cNvPr id="27" name="Picture 26" descr="images (9).jpg"/>
          <p:cNvPicPr>
            <a:picLocks noChangeAspect="1"/>
          </p:cNvPicPr>
          <p:nvPr/>
        </p:nvPicPr>
        <p:blipFill>
          <a:blip r:embed="rId6"/>
          <a:stretch>
            <a:fillRect/>
          </a:stretch>
        </p:blipFill>
        <p:spPr>
          <a:xfrm>
            <a:off x="4114800" y="838200"/>
            <a:ext cx="3886200" cy="2438400"/>
          </a:xfrm>
          <a:prstGeom prst="rect">
            <a:avLst/>
          </a:prstGeom>
        </p:spPr>
      </p:pic>
      <p:pic>
        <p:nvPicPr>
          <p:cNvPr id="32" name="Picture 31" descr="tải xuống (10).jpg"/>
          <p:cNvPicPr>
            <a:picLocks noChangeAspect="1"/>
          </p:cNvPicPr>
          <p:nvPr/>
        </p:nvPicPr>
        <p:blipFill>
          <a:blip r:embed="rId7"/>
          <a:stretch>
            <a:fillRect/>
          </a:stretch>
        </p:blipFill>
        <p:spPr>
          <a:xfrm>
            <a:off x="685800" y="3352800"/>
            <a:ext cx="3276600" cy="2590800"/>
          </a:xfrm>
          <a:prstGeom prst="rect">
            <a:avLst/>
          </a:prstGeom>
        </p:spPr>
      </p:pic>
      <p:pic>
        <p:nvPicPr>
          <p:cNvPr id="33" name="Picture 32" descr="images (13).jpg"/>
          <p:cNvPicPr>
            <a:picLocks noChangeAspect="1"/>
          </p:cNvPicPr>
          <p:nvPr/>
        </p:nvPicPr>
        <p:blipFill>
          <a:blip r:embed="rId8"/>
          <a:stretch>
            <a:fillRect/>
          </a:stretch>
        </p:blipFill>
        <p:spPr>
          <a:xfrm>
            <a:off x="4495800" y="3276600"/>
            <a:ext cx="3638550" cy="2819400"/>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600200" y="4800600"/>
            <a:ext cx="6248400" cy="990600"/>
          </a:xfrm>
        </p:spPr>
        <p:txBody>
          <a:bodyPr/>
          <a:lstStyle/>
          <a:p>
            <a:pPr algn="ctr" eaLnBrk="1" hangingPunct="1">
              <a:buFontTx/>
              <a:buNone/>
            </a:pPr>
            <a:r>
              <a:rPr lang="vi-VN" sz="1800" b="1">
                <a:latin typeface="Times New Roman" pitchFamily="18" charset="0"/>
                <a:cs typeface="Times New Roman" pitchFamily="18" charset="0"/>
              </a:rPr>
              <a:t>Muốn cơ thể khỏe mạnh các con phải giữ gìn vệ sinh sạch sẽ, rửa tay bằng xà phòng sau khi đi vệ sinh và trước khi ăn, hay những khi tay bẩn</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7432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447800" y="4419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sp>
        <p:nvSpPr>
          <p:cNvPr id="21" name="Rectangle 20"/>
          <p:cNvSpPr/>
          <p:nvPr/>
        </p:nvSpPr>
        <p:spPr>
          <a:xfrm>
            <a:off x="2209801" y="2590801"/>
            <a:ext cx="5029200" cy="923330"/>
          </a:xfrm>
          <a:prstGeom prst="rect">
            <a:avLst/>
          </a:prstGeom>
        </p:spPr>
        <p:txBody>
          <a:bodyPr wrap="square">
            <a:spAutoFit/>
          </a:bodyPr>
          <a:lstStyle/>
          <a:p>
            <a:pPr algn="ctr"/>
            <a:r>
              <a:rPr lang="vi-VN" sz="5400">
                <a:cs typeface="Times New Roman" pitchFamily="18" charset="0"/>
              </a:rPr>
              <a:t>* </a:t>
            </a:r>
            <a:r>
              <a:rPr lang="vi-VN" sz="5400" u="sng">
                <a:cs typeface="Times New Roman" pitchFamily="18" charset="0"/>
              </a:rPr>
              <a:t>Giáo dục </a:t>
            </a:r>
            <a:endParaRPr lang="vi-VN" sz="5400"/>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p>
        </p:txBody>
      </p:sp>
      <p:pic>
        <p:nvPicPr>
          <p:cNvPr id="14339" name="Picture 2" descr="EJ023"/>
          <p:cNvPicPr>
            <a:picLocks noGrp="1" noChangeAspect="1" noChangeArrowheads="1"/>
          </p:cNvPicPr>
          <p:nvPr>
            <p:ph type="body" idx="4294967295"/>
          </p:nvPr>
        </p:nvPicPr>
        <p:blipFill>
          <a:blip r:embed="rId4">
            <a:lum contrast="18000"/>
          </a:blip>
          <a:srcRect l="10834" t="5556" r="5833" b="3333"/>
          <a:stretch>
            <a:fillRect/>
          </a:stretch>
        </p:blipFill>
        <p:spPr>
          <a:xfrm>
            <a:off x="0" y="0"/>
            <a:ext cx="9144000" cy="6858000"/>
          </a:xfrm>
          <a:noFill/>
        </p:spPr>
      </p:pic>
      <p:sp>
        <p:nvSpPr>
          <p:cNvPr id="14340" name="Text Box 4"/>
          <p:cNvSpPr txBox="1">
            <a:spLocks noChangeArrowheads="1"/>
          </p:cNvSpPr>
          <p:nvPr/>
        </p:nvSpPr>
        <p:spPr bwMode="auto">
          <a:xfrm>
            <a:off x="1905000" y="1295400"/>
            <a:ext cx="6781800" cy="366713"/>
          </a:xfrm>
          <a:prstGeom prst="rect">
            <a:avLst/>
          </a:prstGeom>
          <a:noFill/>
          <a:ln w="9525">
            <a:noFill/>
            <a:miter lim="800000"/>
            <a:headEnd/>
            <a:tailEnd/>
          </a:ln>
        </p:spPr>
        <p:txBody>
          <a:bodyPr>
            <a:spAutoFit/>
          </a:bodyPr>
          <a:lstStyle/>
          <a:p>
            <a:pPr eaLnBrk="0" hangingPunct="0">
              <a:spcBef>
                <a:spcPct val="50000"/>
              </a:spcBef>
            </a:pPr>
            <a:endParaRPr lang="vi-VN" sz="1800" b="0" i="0">
              <a:solidFill>
                <a:schemeClr val="tx1"/>
              </a:solidFill>
              <a:latin typeface=".VnAvant" pitchFamily="34" charset="0"/>
            </a:endParaRPr>
          </a:p>
        </p:txBody>
      </p:sp>
      <p:pic>
        <p:nvPicPr>
          <p:cNvPr id="14341" name="Picture 6" descr="CANDLE4"/>
          <p:cNvPicPr>
            <a:picLocks noChangeAspect="1" noChangeArrowheads="1"/>
          </p:cNvPicPr>
          <p:nvPr/>
        </p:nvPicPr>
        <p:blipFill>
          <a:blip r:embed="rId5"/>
          <a:srcRect/>
          <a:stretch>
            <a:fillRect/>
          </a:stretch>
        </p:blipFill>
        <p:spPr bwMode="auto">
          <a:xfrm>
            <a:off x="0" y="5715000"/>
            <a:ext cx="1371600" cy="1143000"/>
          </a:xfrm>
          <a:prstGeom prst="rect">
            <a:avLst/>
          </a:prstGeom>
          <a:noFill/>
          <a:ln w="9525">
            <a:noFill/>
            <a:miter lim="800000"/>
            <a:headEnd/>
            <a:tailEnd/>
          </a:ln>
        </p:spPr>
      </p:pic>
      <p:pic>
        <p:nvPicPr>
          <p:cNvPr id="14342" name="Picture 7" descr="CANDLE4"/>
          <p:cNvPicPr>
            <a:picLocks noChangeAspect="1" noChangeArrowheads="1"/>
          </p:cNvPicPr>
          <p:nvPr/>
        </p:nvPicPr>
        <p:blipFill>
          <a:blip r:embed="rId5"/>
          <a:srcRect/>
          <a:stretch>
            <a:fillRect/>
          </a:stretch>
        </p:blipFill>
        <p:spPr bwMode="auto">
          <a:xfrm>
            <a:off x="7696200" y="5638800"/>
            <a:ext cx="1447800" cy="1219200"/>
          </a:xfrm>
          <a:prstGeom prst="rect">
            <a:avLst/>
          </a:prstGeom>
          <a:noFill/>
          <a:ln w="9525">
            <a:noFill/>
            <a:miter lim="800000"/>
            <a:headEnd/>
            <a:tailEnd/>
          </a:ln>
        </p:spPr>
      </p:pic>
      <p:sp>
        <p:nvSpPr>
          <p:cNvPr id="14343" name="AutoShape 8">
            <a:hlinkClick r:id="rId6" action="ppaction://hlinkpres?slideindex=4&amp;slidetitle=Slide 4" highlightClick="1"/>
          </p:cNvPr>
          <p:cNvSpPr>
            <a:spLocks noChangeArrowheads="1"/>
          </p:cNvSpPr>
          <p:nvPr/>
        </p:nvSpPr>
        <p:spPr bwMode="auto">
          <a:xfrm>
            <a:off x="8153400" y="6248400"/>
            <a:ext cx="990600" cy="609600"/>
          </a:xfrm>
          <a:prstGeom prst="actionButtonForwardNext">
            <a:avLst/>
          </a:prstGeom>
          <a:solidFill>
            <a:schemeClr val="accent1"/>
          </a:solidFill>
          <a:ln w="9525">
            <a:noFill/>
            <a:miter lim="800000"/>
            <a:headEnd/>
            <a:tailEnd/>
          </a:ln>
        </p:spPr>
        <p:txBody>
          <a:bodyPr wrap="none" anchor="ctr"/>
          <a:lstStyle/>
          <a:p>
            <a:endParaRPr lang="vi-VN"/>
          </a:p>
        </p:txBody>
      </p:sp>
      <p:sp>
        <p:nvSpPr>
          <p:cNvPr id="14344" name="WordArt 12"/>
          <p:cNvSpPr>
            <a:spLocks noChangeArrowheads="1" noChangeShapeType="1" noTextEdit="1"/>
          </p:cNvSpPr>
          <p:nvPr/>
        </p:nvSpPr>
        <p:spPr bwMode="auto">
          <a:xfrm>
            <a:off x="0" y="2971800"/>
            <a:ext cx="9144000" cy="3886200"/>
          </a:xfrm>
          <a:prstGeom prst="rect">
            <a:avLst/>
          </a:prstGeom>
        </p:spPr>
        <p:txBody>
          <a:bodyPr spcFirstLastPara="1" wrap="none" fromWordArt="1">
            <a:prstTxWarp prst="textArchUp">
              <a:avLst>
                <a:gd name="adj" fmla="val 11449020"/>
              </a:avLst>
            </a:prstTxWarp>
          </a:bodyPr>
          <a:lstStyle/>
          <a:p>
            <a:pPr algn="ctr"/>
            <a:endParaRPr lang="vi-VN" sz="3600" kern="10">
              <a:ln w="9525">
                <a:solidFill>
                  <a:srgbClr val="FF0000"/>
                </a:solidFill>
                <a:round/>
                <a:headEnd/>
                <a:tailEnd/>
              </a:ln>
              <a:solidFill>
                <a:srgbClr val="FF0000"/>
              </a:solidFill>
              <a:latin typeface="Arial"/>
              <a:cs typeface="Arial"/>
            </a:endParaRPr>
          </a:p>
          <a:p>
            <a:pPr algn="ctr"/>
            <a:endParaRPr lang="vi-VN" sz="3600" kern="10">
              <a:ln w="9525">
                <a:solidFill>
                  <a:srgbClr val="FF0000"/>
                </a:solidFill>
                <a:round/>
                <a:headEnd/>
                <a:tailEnd/>
              </a:ln>
              <a:solidFill>
                <a:srgbClr val="FF0000"/>
              </a:solidFill>
              <a:latin typeface="Arial"/>
              <a:cs typeface="Arial"/>
            </a:endParaRPr>
          </a:p>
          <a:p>
            <a:pPr algn="ctr"/>
            <a:endParaRPr lang="vi-VN" sz="3600" kern="10">
              <a:ln w="9525">
                <a:solidFill>
                  <a:srgbClr val="FF0000"/>
                </a:solidFill>
                <a:round/>
                <a:headEnd/>
                <a:tailEnd/>
              </a:ln>
              <a:solidFill>
                <a:srgbClr val="FF0000"/>
              </a:solidFill>
              <a:latin typeface="Arial"/>
              <a:cs typeface="Arial"/>
            </a:endParaRPr>
          </a:p>
          <a:p>
            <a:pPr algn="ctr"/>
            <a:r>
              <a:rPr lang="vi-VN" sz="4800" kern="10">
                <a:ln w="9525">
                  <a:solidFill>
                    <a:srgbClr val="FF0000"/>
                  </a:solidFill>
                  <a:round/>
                  <a:headEnd/>
                  <a:tailEnd/>
                </a:ln>
                <a:solidFill>
                  <a:srgbClr val="FF0000"/>
                </a:solidFill>
                <a:latin typeface="Arial"/>
                <a:cs typeface="Arial"/>
              </a:rPr>
              <a:t>Qui trình rửa tay bằng xà phòng</a:t>
            </a:r>
          </a:p>
          <a:p>
            <a:pPr algn="ctr"/>
            <a:r>
              <a:rPr lang="vi-VN" sz="4800" kern="10">
                <a:ln w="9525">
                  <a:solidFill>
                    <a:srgbClr val="FF0000"/>
                  </a:solidFill>
                  <a:round/>
                  <a:headEnd/>
                  <a:tailEnd/>
                </a:ln>
                <a:solidFill>
                  <a:srgbClr val="FF0000"/>
                </a:solidFill>
                <a:latin typeface="Arial"/>
                <a:cs typeface="Arial"/>
              </a:rPr>
              <a:t>7 bước</a:t>
            </a:r>
          </a:p>
        </p:txBody>
      </p:sp>
    </p:spTree>
  </p:cSld>
  <p:clrMapOvr>
    <a:masterClrMapping/>
  </p:clrMapOvr>
  <p:transition spd="med">
    <p:sndAc>
      <p:stSnd>
        <p:snd r:embed="rId3"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3581400"/>
            <a:ext cx="8305800" cy="762000"/>
          </a:xfrm>
        </p:spPr>
        <p:txBody>
          <a:bodyPr/>
          <a:lstStyle/>
          <a:p>
            <a:pPr eaLnBrk="1" hangingPunct="1">
              <a:buFontTx/>
              <a:buNone/>
            </a:pPr>
            <a:endParaRPr lang="vi-VN" sz="1800" b="1" i="1">
              <a:latin typeface=".VnTime" pitchFamily="34" charset="0"/>
            </a:endParaRPr>
          </a:p>
          <a:p>
            <a:pPr eaLnBrk="1" hangingPunct="1">
              <a:buFontTx/>
              <a:buNone/>
            </a:pPr>
            <a:endParaRPr lang="vi-VN" sz="1800" b="1" i="1">
              <a:latin typeface=".VnTime" pitchFamily="34" charset="0"/>
            </a:endParaRPr>
          </a:p>
          <a:p>
            <a:pPr eaLnBrk="1" hangingPunct="1">
              <a:buFontTx/>
              <a:buNone/>
            </a:pPr>
            <a:endParaRPr lang="vi-VN" sz="1800" b="1" i="1">
              <a:latin typeface=".VnTime" pitchFamily="34" charset="0"/>
            </a:endParaRPr>
          </a:p>
          <a:p>
            <a:pPr eaLnBrk="1" hangingPunct="1">
              <a:buFontTx/>
              <a:buNone/>
            </a:pPr>
            <a:endParaRPr lang="vi-VN" sz="1800" b="1" i="1">
              <a:latin typeface=".VnTime" pitchFamily="34" charset="0"/>
            </a:endParaRPr>
          </a:p>
          <a:p>
            <a:pPr eaLnBrk="1" hangingPunct="1">
              <a:buFontTx/>
              <a:buNone/>
            </a:pPr>
            <a:endParaRPr lang="vi-VN" sz="1800" b="1" i="1">
              <a:latin typeface=".VnTime" pitchFamily="34" charset="0"/>
            </a:endParaRPr>
          </a:p>
          <a:p>
            <a:pPr eaLnBrk="1" hangingPunct="1">
              <a:buFontTx/>
              <a:buNone/>
            </a:pPr>
            <a:endParaRPr lang="vi-VN" sz="1800" b="1" i="1">
              <a:latin typeface=".VnTime" pitchFamily="34" charset="0"/>
            </a:endParaRPr>
          </a:p>
          <a:p>
            <a:pPr algn="ctr" eaLnBrk="1" hangingPunct="1">
              <a:buFontTx/>
              <a:buNone/>
            </a:pPr>
            <a:r>
              <a:rPr lang="vi-VN" sz="1800" b="1">
                <a:latin typeface=".VnTime" pitchFamily="34" charset="0"/>
              </a:rPr>
              <a:t>Bước 1: Làm ướt  hai bàn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3276600"/>
            <a:ext cx="6096000" cy="838200"/>
          </a:xfrm>
          <a:prstGeom prst="rect">
            <a:avLst/>
          </a:prstGeom>
        </p:spPr>
        <p:txBody>
          <a:bodyPr wrap="none" fromWordArt="1">
            <a:prstTxWarp prst="textPlain">
              <a:avLst>
                <a:gd name="adj" fmla="val 475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2" name="Picture 21" descr="images (6).jpg"/>
          <p:cNvPicPr>
            <a:picLocks noChangeAspect="1"/>
          </p:cNvPicPr>
          <p:nvPr/>
        </p:nvPicPr>
        <p:blipFill>
          <a:blip r:embed="rId5"/>
          <a:stretch>
            <a:fillRect/>
          </a:stretch>
        </p:blipFill>
        <p:spPr>
          <a:xfrm>
            <a:off x="990601" y="1045742"/>
            <a:ext cx="7315199" cy="4288258"/>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Times New Roman" pitchFamily="18" charset="0"/>
                <a:cs typeface="Times New Roman" pitchFamily="18" charset="0"/>
              </a:rPr>
              <a:t>Bước 2: xoa xà phòng vào lòng bàn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B1.jpg"/>
          <p:cNvPicPr>
            <a:picLocks noChangeAspect="1"/>
          </p:cNvPicPr>
          <p:nvPr/>
        </p:nvPicPr>
        <p:blipFill>
          <a:blip r:embed="rId5"/>
          <a:stretch>
            <a:fillRect/>
          </a:stretch>
        </p:blipFill>
        <p:spPr>
          <a:xfrm>
            <a:off x="457201" y="381000"/>
            <a:ext cx="8153400" cy="4724400"/>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VnTime" pitchFamily="34" charset="0"/>
              </a:rPr>
              <a:t>Bước 3: Rửa mu bàn tay và cổ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b3.jpg"/>
          <p:cNvPicPr>
            <a:picLocks noChangeAspect="1"/>
          </p:cNvPicPr>
          <p:nvPr/>
        </p:nvPicPr>
        <p:blipFill>
          <a:blip r:embed="rId5"/>
          <a:stretch>
            <a:fillRect/>
          </a:stretch>
        </p:blipFill>
        <p:spPr>
          <a:xfrm>
            <a:off x="457200" y="533400"/>
            <a:ext cx="8077200" cy="4724399"/>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5486400"/>
            <a:ext cx="6248400" cy="990600"/>
          </a:xfrm>
        </p:spPr>
        <p:txBody>
          <a:bodyPr/>
          <a:lstStyle/>
          <a:p>
            <a:pPr algn="ctr" eaLnBrk="1" hangingPunct="1">
              <a:buFontTx/>
              <a:buNone/>
            </a:pPr>
            <a:r>
              <a:rPr lang="vi-VN" sz="2800" b="1">
                <a:latin typeface="Times New Roman" pitchFamily="18" charset="0"/>
                <a:cs typeface="Times New Roman" pitchFamily="18" charset="0"/>
              </a:rPr>
              <a:t>Bước 4: Rửa kẽ ngón tay</a:t>
            </a:r>
          </a:p>
        </p:txBody>
      </p:sp>
      <p:grpSp>
        <p:nvGrpSpPr>
          <p:cNvPr id="2" name="Group 3"/>
          <p:cNvGrpSpPr>
            <a:grpSpLocks/>
          </p:cNvGrpSpPr>
          <p:nvPr/>
        </p:nvGrpSpPr>
        <p:grpSpPr bwMode="auto">
          <a:xfrm>
            <a:off x="0" y="0"/>
            <a:ext cx="9144000" cy="6858000"/>
            <a:chOff x="0" y="-19"/>
            <a:chExt cx="5760" cy="4377"/>
          </a:xfrm>
        </p:grpSpPr>
        <p:pic>
          <p:nvPicPr>
            <p:cNvPr id="9233" name="Picture 4" descr="flower[1][1][1][1]"/>
            <p:cNvPicPr>
              <a:picLocks noChangeAspect="1" noChangeArrowheads="1" noCrop="1"/>
            </p:cNvPicPr>
            <p:nvPr/>
          </p:nvPicPr>
          <p:blipFill>
            <a:blip r:embed="rId3"/>
            <a:srcRect/>
            <a:stretch>
              <a:fillRect/>
            </a:stretch>
          </p:blipFill>
          <p:spPr bwMode="auto">
            <a:xfrm rot="5400000">
              <a:off x="3458" y="2018"/>
              <a:ext cx="4320" cy="284"/>
            </a:xfrm>
            <a:prstGeom prst="rect">
              <a:avLst/>
            </a:prstGeom>
            <a:noFill/>
            <a:ln w="9525">
              <a:noFill/>
              <a:miter lim="800000"/>
              <a:headEnd/>
              <a:tailEnd/>
            </a:ln>
          </p:spPr>
        </p:pic>
        <p:pic>
          <p:nvPicPr>
            <p:cNvPr id="9234" name="Picture 5" descr="flower[1][1][1][1]"/>
            <p:cNvPicPr>
              <a:picLocks noChangeAspect="1" noChangeArrowheads="1" noCrop="1"/>
            </p:cNvPicPr>
            <p:nvPr/>
          </p:nvPicPr>
          <p:blipFill>
            <a:blip r:embed="rId3"/>
            <a:srcRect/>
            <a:stretch>
              <a:fillRect/>
            </a:stretch>
          </p:blipFill>
          <p:spPr bwMode="auto">
            <a:xfrm rot="-5400000">
              <a:off x="-1996" y="2018"/>
              <a:ext cx="4320" cy="284"/>
            </a:xfrm>
            <a:prstGeom prst="rect">
              <a:avLst/>
            </a:prstGeom>
            <a:noFill/>
            <a:ln w="9525">
              <a:noFill/>
              <a:miter lim="800000"/>
              <a:headEnd/>
              <a:tailEnd/>
            </a:ln>
          </p:spPr>
        </p:pic>
        <p:pic>
          <p:nvPicPr>
            <p:cNvPr id="9235" name="Picture 6" descr="flower[1][1][1][1]"/>
            <p:cNvPicPr>
              <a:picLocks noChangeAspect="1" noChangeArrowheads="1" noCrop="1"/>
            </p:cNvPicPr>
            <p:nvPr/>
          </p:nvPicPr>
          <p:blipFill>
            <a:blip r:embed="rId3"/>
            <a:srcRect/>
            <a:stretch>
              <a:fillRect/>
            </a:stretch>
          </p:blipFill>
          <p:spPr bwMode="auto">
            <a:xfrm>
              <a:off x="0" y="3979"/>
              <a:ext cx="5760" cy="379"/>
            </a:xfrm>
            <a:prstGeom prst="rect">
              <a:avLst/>
            </a:prstGeom>
            <a:noFill/>
            <a:ln w="9525">
              <a:noFill/>
              <a:miter lim="800000"/>
              <a:headEnd/>
              <a:tailEnd/>
            </a:ln>
          </p:spPr>
        </p:pic>
        <p:pic>
          <p:nvPicPr>
            <p:cNvPr id="9236" name="Picture 7" descr="flower[1][1][1][1]"/>
            <p:cNvPicPr>
              <a:picLocks noChangeAspect="1" noChangeArrowheads="1" noCrop="1"/>
            </p:cNvPicPr>
            <p:nvPr/>
          </p:nvPicPr>
          <p:blipFill>
            <a:blip r:embed="rId3"/>
            <a:srcRect/>
            <a:stretch>
              <a:fillRect/>
            </a:stretch>
          </p:blipFill>
          <p:spPr bwMode="auto">
            <a:xfrm>
              <a:off x="0" y="-19"/>
              <a:ext cx="5760" cy="379"/>
            </a:xfrm>
            <a:prstGeom prst="rect">
              <a:avLst/>
            </a:prstGeom>
            <a:noFill/>
            <a:ln w="9525">
              <a:noFill/>
              <a:miter lim="800000"/>
              <a:headEnd/>
              <a:tailEnd/>
            </a:ln>
          </p:spPr>
        </p:pic>
      </p:grpSp>
      <p:pic>
        <p:nvPicPr>
          <p:cNvPr id="9220" name="Picture 43" descr="Hoa"/>
          <p:cNvPicPr>
            <a:picLocks noChangeAspect="1" noChangeArrowheads="1" noCrop="1"/>
          </p:cNvPicPr>
          <p:nvPr/>
        </p:nvPicPr>
        <p:blipFill>
          <a:blip r:embed="rId4"/>
          <a:srcRect/>
          <a:stretch>
            <a:fillRect/>
          </a:stretch>
        </p:blipFill>
        <p:spPr bwMode="auto">
          <a:xfrm>
            <a:off x="1066800" y="2743200"/>
            <a:ext cx="533400" cy="514350"/>
          </a:xfrm>
          <a:prstGeom prst="rect">
            <a:avLst/>
          </a:prstGeom>
          <a:noFill/>
          <a:ln w="9525">
            <a:noFill/>
            <a:miter lim="800000"/>
            <a:headEnd/>
            <a:tailEnd/>
          </a:ln>
        </p:spPr>
      </p:pic>
      <p:pic>
        <p:nvPicPr>
          <p:cNvPr id="9221" name="Picture 43" descr="Hoa"/>
          <p:cNvPicPr>
            <a:picLocks noChangeAspect="1" noChangeArrowheads="1" noCrop="1"/>
          </p:cNvPicPr>
          <p:nvPr/>
        </p:nvPicPr>
        <p:blipFill>
          <a:blip r:embed="rId4"/>
          <a:srcRect/>
          <a:stretch>
            <a:fillRect/>
          </a:stretch>
        </p:blipFill>
        <p:spPr bwMode="auto">
          <a:xfrm>
            <a:off x="4191000" y="1143000"/>
            <a:ext cx="533400" cy="514350"/>
          </a:xfrm>
          <a:prstGeom prst="rect">
            <a:avLst/>
          </a:prstGeom>
          <a:noFill/>
          <a:ln w="9525">
            <a:noFill/>
            <a:miter lim="800000"/>
            <a:headEnd/>
            <a:tailEnd/>
          </a:ln>
        </p:spPr>
      </p:pic>
      <p:pic>
        <p:nvPicPr>
          <p:cNvPr id="9222" name="Picture 43" descr="Hoa"/>
          <p:cNvPicPr>
            <a:picLocks noChangeAspect="1" noChangeArrowheads="1" noCrop="1"/>
          </p:cNvPicPr>
          <p:nvPr/>
        </p:nvPicPr>
        <p:blipFill>
          <a:blip r:embed="rId4"/>
          <a:srcRect/>
          <a:stretch>
            <a:fillRect/>
          </a:stretch>
        </p:blipFill>
        <p:spPr bwMode="auto">
          <a:xfrm>
            <a:off x="4343400" y="2667000"/>
            <a:ext cx="533400" cy="514350"/>
          </a:xfrm>
          <a:prstGeom prst="rect">
            <a:avLst/>
          </a:prstGeom>
          <a:noFill/>
          <a:ln w="9525">
            <a:noFill/>
            <a:miter lim="800000"/>
            <a:headEnd/>
            <a:tailEnd/>
          </a:ln>
        </p:spPr>
      </p:pic>
      <p:pic>
        <p:nvPicPr>
          <p:cNvPr id="9223" name="Picture 43" descr="Hoa"/>
          <p:cNvPicPr>
            <a:picLocks noChangeAspect="1" noChangeArrowheads="1" noCrop="1"/>
          </p:cNvPicPr>
          <p:nvPr/>
        </p:nvPicPr>
        <p:blipFill>
          <a:blip r:embed="rId4"/>
          <a:srcRect/>
          <a:stretch>
            <a:fillRect/>
          </a:stretch>
        </p:blipFill>
        <p:spPr bwMode="auto">
          <a:xfrm>
            <a:off x="6019800" y="2057400"/>
            <a:ext cx="533400" cy="514350"/>
          </a:xfrm>
          <a:prstGeom prst="rect">
            <a:avLst/>
          </a:prstGeom>
          <a:noFill/>
          <a:ln w="9525">
            <a:noFill/>
            <a:miter lim="800000"/>
            <a:headEnd/>
            <a:tailEnd/>
          </a:ln>
        </p:spPr>
      </p:pic>
      <p:sp>
        <p:nvSpPr>
          <p:cNvPr id="9224" name="WordArt 12"/>
          <p:cNvSpPr>
            <a:spLocks noChangeArrowheads="1" noChangeShapeType="1" noTextEdit="1"/>
          </p:cNvSpPr>
          <p:nvPr/>
        </p:nvSpPr>
        <p:spPr bwMode="auto">
          <a:xfrm>
            <a:off x="1752600" y="2286000"/>
            <a:ext cx="6096000" cy="1828800"/>
          </a:xfrm>
          <a:prstGeom prst="rect">
            <a:avLst/>
          </a:prstGeom>
        </p:spPr>
        <p:txBody>
          <a:bodyPr wrap="none" fromWordArt="1">
            <a:prstTxWarp prst="textPlain">
              <a:avLst>
                <a:gd name="adj" fmla="val 50000"/>
              </a:avLst>
            </a:prstTxWarp>
          </a:bodyPr>
          <a:lstStyle/>
          <a:p>
            <a:pPr algn="ctr"/>
            <a:endParaRPr lang="vi-VN" sz="36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9225" name="Picture 43" descr="Hoa"/>
          <p:cNvPicPr>
            <a:picLocks noChangeAspect="1" noChangeArrowheads="1" noCrop="1"/>
          </p:cNvPicPr>
          <p:nvPr/>
        </p:nvPicPr>
        <p:blipFill>
          <a:blip r:embed="rId4"/>
          <a:srcRect/>
          <a:stretch>
            <a:fillRect/>
          </a:stretch>
        </p:blipFill>
        <p:spPr bwMode="auto">
          <a:xfrm>
            <a:off x="2819400" y="838200"/>
            <a:ext cx="533400" cy="514350"/>
          </a:xfrm>
          <a:prstGeom prst="rect">
            <a:avLst/>
          </a:prstGeom>
          <a:noFill/>
          <a:ln w="9525">
            <a:noFill/>
            <a:miter lim="800000"/>
            <a:headEnd/>
            <a:tailEnd/>
          </a:ln>
        </p:spPr>
      </p:pic>
      <p:pic>
        <p:nvPicPr>
          <p:cNvPr id="9226" name="Picture 43" descr="Hoa"/>
          <p:cNvPicPr>
            <a:picLocks noChangeAspect="1" noChangeArrowheads="1" noCrop="1"/>
          </p:cNvPicPr>
          <p:nvPr/>
        </p:nvPicPr>
        <p:blipFill>
          <a:blip r:embed="rId4"/>
          <a:srcRect/>
          <a:stretch>
            <a:fillRect/>
          </a:stretch>
        </p:blipFill>
        <p:spPr bwMode="auto">
          <a:xfrm>
            <a:off x="2438400" y="2667000"/>
            <a:ext cx="533400" cy="514350"/>
          </a:xfrm>
          <a:prstGeom prst="rect">
            <a:avLst/>
          </a:prstGeom>
          <a:noFill/>
          <a:ln w="9525">
            <a:noFill/>
            <a:miter lim="800000"/>
            <a:headEnd/>
            <a:tailEnd/>
          </a:ln>
        </p:spPr>
      </p:pic>
      <p:pic>
        <p:nvPicPr>
          <p:cNvPr id="9227" name="Picture 43" descr="Hoa"/>
          <p:cNvPicPr>
            <a:picLocks noChangeAspect="1" noChangeArrowheads="1" noCrop="1"/>
          </p:cNvPicPr>
          <p:nvPr/>
        </p:nvPicPr>
        <p:blipFill>
          <a:blip r:embed="rId4"/>
          <a:srcRect/>
          <a:stretch>
            <a:fillRect/>
          </a:stretch>
        </p:blipFill>
        <p:spPr bwMode="auto">
          <a:xfrm>
            <a:off x="5257800" y="838200"/>
            <a:ext cx="533400" cy="514350"/>
          </a:xfrm>
          <a:prstGeom prst="rect">
            <a:avLst/>
          </a:prstGeom>
          <a:noFill/>
          <a:ln w="9525">
            <a:noFill/>
            <a:miter lim="800000"/>
            <a:headEnd/>
            <a:tailEnd/>
          </a:ln>
        </p:spPr>
      </p:pic>
      <p:pic>
        <p:nvPicPr>
          <p:cNvPr id="9228" name="Picture 43" descr="Hoa"/>
          <p:cNvPicPr>
            <a:picLocks noChangeAspect="1" noChangeArrowheads="1" noCrop="1"/>
          </p:cNvPicPr>
          <p:nvPr/>
        </p:nvPicPr>
        <p:blipFill>
          <a:blip r:embed="rId4"/>
          <a:srcRect/>
          <a:stretch>
            <a:fillRect/>
          </a:stretch>
        </p:blipFill>
        <p:spPr bwMode="auto">
          <a:xfrm>
            <a:off x="3657600" y="4648200"/>
            <a:ext cx="533400" cy="514350"/>
          </a:xfrm>
          <a:prstGeom prst="rect">
            <a:avLst/>
          </a:prstGeom>
          <a:noFill/>
          <a:ln w="9525">
            <a:noFill/>
            <a:miter lim="800000"/>
            <a:headEnd/>
            <a:tailEnd/>
          </a:ln>
        </p:spPr>
      </p:pic>
      <p:pic>
        <p:nvPicPr>
          <p:cNvPr id="9229" name="Picture 43" descr="Hoa"/>
          <p:cNvPicPr>
            <a:picLocks noChangeAspect="1" noChangeArrowheads="1" noCrop="1"/>
          </p:cNvPicPr>
          <p:nvPr/>
        </p:nvPicPr>
        <p:blipFill>
          <a:blip r:embed="rId4"/>
          <a:srcRect/>
          <a:stretch>
            <a:fillRect/>
          </a:stretch>
        </p:blipFill>
        <p:spPr bwMode="auto">
          <a:xfrm>
            <a:off x="1143000" y="5181600"/>
            <a:ext cx="533400" cy="514350"/>
          </a:xfrm>
          <a:prstGeom prst="rect">
            <a:avLst/>
          </a:prstGeom>
          <a:noFill/>
          <a:ln w="9525">
            <a:noFill/>
            <a:miter lim="800000"/>
            <a:headEnd/>
            <a:tailEnd/>
          </a:ln>
        </p:spPr>
      </p:pic>
      <p:pic>
        <p:nvPicPr>
          <p:cNvPr id="9230" name="Picture 43" descr="Hoa"/>
          <p:cNvPicPr>
            <a:picLocks noChangeAspect="1" noChangeArrowheads="1" noCrop="1"/>
          </p:cNvPicPr>
          <p:nvPr/>
        </p:nvPicPr>
        <p:blipFill>
          <a:blip r:embed="rId4"/>
          <a:srcRect/>
          <a:stretch>
            <a:fillRect/>
          </a:stretch>
        </p:blipFill>
        <p:spPr bwMode="auto">
          <a:xfrm>
            <a:off x="2743200" y="5638800"/>
            <a:ext cx="533400" cy="514350"/>
          </a:xfrm>
          <a:prstGeom prst="rect">
            <a:avLst/>
          </a:prstGeom>
          <a:noFill/>
          <a:ln w="9525">
            <a:noFill/>
            <a:miter lim="800000"/>
            <a:headEnd/>
            <a:tailEnd/>
          </a:ln>
        </p:spPr>
      </p:pic>
      <p:pic>
        <p:nvPicPr>
          <p:cNvPr id="9231" name="Picture 43" descr="Hoa"/>
          <p:cNvPicPr>
            <a:picLocks noChangeAspect="1" noChangeArrowheads="1" noCrop="1"/>
          </p:cNvPicPr>
          <p:nvPr/>
        </p:nvPicPr>
        <p:blipFill>
          <a:blip r:embed="rId4"/>
          <a:srcRect/>
          <a:stretch>
            <a:fillRect/>
          </a:stretch>
        </p:blipFill>
        <p:spPr bwMode="auto">
          <a:xfrm>
            <a:off x="5562600" y="5410200"/>
            <a:ext cx="533400" cy="514350"/>
          </a:xfrm>
          <a:prstGeom prst="rect">
            <a:avLst/>
          </a:prstGeom>
          <a:noFill/>
          <a:ln w="9525">
            <a:noFill/>
            <a:miter lim="800000"/>
            <a:headEnd/>
            <a:tailEnd/>
          </a:ln>
        </p:spPr>
      </p:pic>
      <p:pic>
        <p:nvPicPr>
          <p:cNvPr id="9232" name="Picture 43" descr="Hoa"/>
          <p:cNvPicPr>
            <a:picLocks noChangeAspect="1" noChangeArrowheads="1" noCrop="1"/>
          </p:cNvPicPr>
          <p:nvPr/>
        </p:nvPicPr>
        <p:blipFill>
          <a:blip r:embed="rId4"/>
          <a:srcRect/>
          <a:stretch>
            <a:fillRect/>
          </a:stretch>
        </p:blipFill>
        <p:spPr bwMode="auto">
          <a:xfrm>
            <a:off x="7848600" y="4267200"/>
            <a:ext cx="533400" cy="514350"/>
          </a:xfrm>
          <a:prstGeom prst="rect">
            <a:avLst/>
          </a:prstGeom>
          <a:noFill/>
          <a:ln w="9525">
            <a:noFill/>
            <a:miter lim="800000"/>
            <a:headEnd/>
            <a:tailEnd/>
          </a:ln>
        </p:spPr>
      </p:pic>
      <p:pic>
        <p:nvPicPr>
          <p:cNvPr id="21" name="Picture 20" descr="images (5).jpg"/>
          <p:cNvPicPr>
            <a:picLocks noChangeAspect="1"/>
          </p:cNvPicPr>
          <p:nvPr/>
        </p:nvPicPr>
        <p:blipFill>
          <a:blip r:embed="rId5"/>
          <a:stretch>
            <a:fillRect/>
          </a:stretch>
        </p:blipFill>
        <p:spPr>
          <a:xfrm>
            <a:off x="533400" y="609600"/>
            <a:ext cx="8077200" cy="4724400"/>
          </a:xfrm>
          <a:prstGeom prst="rect">
            <a:avLst/>
          </a:prstGeom>
        </p:spPr>
      </p:pic>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97&quot;/&gt;&lt;/object&gt;&lt;object type=&quot;3&quot; unique_id=&quot;10020&quot;&gt;&lt;property id=&quot;20148&quot; value=&quot;5&quot;/&gt;&lt;property id=&quot;20300&quot; value=&quot;Slide 3&quot;/&gt;&lt;property id=&quot;20307&quot; value=&quot;321&quot;/&gt;&lt;/object&gt;&lt;object type=&quot;3&quot; unique_id=&quot;10021&quot;&gt;&lt;property id=&quot;20148&quot; value=&quot;5&quot;/&gt;&lt;property id=&quot;20300&quot; value=&quot;Slide 13&quot;/&gt;&lt;property id=&quot;20307&quot; value=&quot;294&quot;/&gt;&lt;/object&gt;&lt;object type=&quot;3&quot; unique_id=&quot;10183&quot;&gt;&lt;property id=&quot;20148&quot; value=&quot;5&quot;/&gt;&lt;property id=&quot;20300&quot; value=&quot;Slide 1&quot;/&gt;&lt;property id=&quot;20307&quot; value=&quot;333&quot;/&gt;&lt;/object&gt;&lt;object type=&quot;3&quot; unique_id=&quot;10329&quot;&gt;&lt;property id=&quot;20148&quot; value=&quot;5&quot;/&gt;&lt;property id=&quot;20300&quot; value=&quot;Slide 4&quot;/&gt;&lt;property id=&quot;20307&quot; value=&quot;334&quot;/&gt;&lt;/object&gt;&lt;object type=&quot;3&quot; unique_id=&quot;10363&quot;&gt;&lt;property id=&quot;20148&quot; value=&quot;5&quot;/&gt;&lt;property id=&quot;20300&quot; value=&quot;Slide 5&quot;/&gt;&lt;property id=&quot;20307&quot; value=&quot;335&quot;/&gt;&lt;/object&gt;&lt;object type=&quot;3&quot; unique_id=&quot;10412&quot;&gt;&lt;property id=&quot;20148&quot; value=&quot;5&quot;/&gt;&lt;property id=&quot;20300&quot; value=&quot;Slide 6&quot;/&gt;&lt;property id=&quot;20307&quot; value=&quot;337&quot;/&gt;&lt;/object&gt;&lt;object type=&quot;3&quot; unique_id=&quot;10413&quot;&gt;&lt;property id=&quot;20148&quot; value=&quot;5&quot;/&gt;&lt;property id=&quot;20300&quot; value=&quot;Slide 7&quot;/&gt;&lt;property id=&quot;20307&quot; value=&quot;336&quot;/&gt;&lt;/object&gt;&lt;object type=&quot;3&quot; unique_id=&quot;10512&quot;&gt;&lt;property id=&quot;20148&quot; value=&quot;5&quot;/&gt;&lt;property id=&quot;20300&quot; value=&quot;Slide 8&quot;/&gt;&lt;property id=&quot;20307&quot; value=&quot;341&quot;/&gt;&lt;/object&gt;&lt;object type=&quot;3&quot; unique_id=&quot;10513&quot;&gt;&lt;property id=&quot;20148&quot; value=&quot;5&quot;/&gt;&lt;property id=&quot;20300&quot; value=&quot;Slide 9&quot;/&gt;&lt;property id=&quot;20307&quot; value=&quot;339&quot;/&gt;&lt;/object&gt;&lt;object type=&quot;3&quot; unique_id=&quot;10514&quot;&gt;&lt;property id=&quot;20148&quot; value=&quot;5&quot;/&gt;&lt;property id=&quot;20300&quot; value=&quot;Slide 10&quot;/&gt;&lt;property id=&quot;20307&quot; value=&quot;340&quot;/&gt;&lt;/object&gt;&lt;object type=&quot;3&quot; unique_id=&quot;10515&quot;&gt;&lt;property id=&quot;20148&quot; value=&quot;5&quot;/&gt;&lt;property id=&quot;20300&quot; value=&quot;Slide 14&quot;/&gt;&lt;property id=&quot;20307&quot; value=&quot;338&quot;/&gt;&lt;/object&gt;&lt;object type=&quot;3&quot; unique_id=&quot;10590&quot;&gt;&lt;property id=&quot;20148&quot; value=&quot;5&quot;/&gt;&lt;property id=&quot;20300&quot; value=&quot;Slide 11&quot;/&gt;&lt;property id=&quot;20307&quot; value=&quot;342&quot;/&gt;&lt;/object&gt;&lt;object type=&quot;3&quot; unique_id=&quot;10591&quot;&gt;&lt;property id=&quot;20148&quot; value=&quot;5&quot;/&gt;&lt;property id=&quot;20300&quot; value=&quot;Slide 12&quot;/&gt;&lt;property id=&quot;20307&quot; value=&quot;343&quot;/&gt;&lt;/object&gt;&lt;/object&gt;&lt;/object&gt;&lt;/database&gt;"/>
  <p:tag name="SECTOMILLISECCONVERTED" val="1"/>
  <p:tag name="ISPRING_RESOURCE_PATHS_HASH_2" val="47ddae988fb97dae43c1936f6f90e9c6acfbb0d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vant"/>
        <a:ea typeface=""/>
        <a:cs typeface=""/>
      </a:majorFont>
      <a:minorFont>
        <a:latin typeface=".VnAv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1253</TotalTime>
  <Words>164</Words>
  <Application>Microsoft Office PowerPoint</Application>
  <PresentationFormat>On-screen Show (4:3)</PresentationFormat>
  <Paragraphs>36</Paragraphs>
  <Slides>13</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.VnAvant</vt:lpstr>
      <vt:lpstr>.VnTime</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Minh Alex</cp:lastModifiedBy>
  <cp:revision>134</cp:revision>
  <dcterms:created xsi:type="dcterms:W3CDTF">2009-02-23T04:23:21Z</dcterms:created>
  <dcterms:modified xsi:type="dcterms:W3CDTF">2026-05-04T16:44:06Z</dcterms:modified>
</cp:coreProperties>
</file>