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1" r:id="rId12"/>
  </p:sldIdLst>
  <p:sldSz cx="9144000" cy="6858000" type="screen4x3"/>
  <p:notesSz cx="6858000" cy="9144000"/>
  <p:custShowLst>
    <p:custShow name="Custom Show 1" id="0">
      <p:sldLst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 showGuides="1">
      <p:cViewPr varScale="1">
        <p:scale>
          <a:sx n="66" d="100"/>
          <a:sy n="66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397DBF5B-2AFA-4A93-9579-6C9FE5D1163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9D3DB8E-1682-499E-985B-22BFDA2969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microsoft.com/office/2007/relationships/media" Target="file:///C:\Documents%20and%20Settings\welcome\Desktop\ch&#7883;%20H&#224;%20&#273;&#7915;ng%20x&#243;a%20c&#7911;a%20em%20nh&#233;\NgayTetQueEm-HoNgocHa-VMusic-Min_3kpfq_hq.mp3" TargetMode="External"/><Relationship Id="rId2" Type="http://schemas.openxmlformats.org/officeDocument/2006/relationships/audio" Target="file:///C:\Documents%20and%20Settings\welcome\Desktop\ch&#7883;%20H&#224;%20&#273;&#7915;ng%20x&#243;a%20c&#7911;a%20em%20nh&#233;\NgayTetQueEm-HoNgocHa-VMusic-Min_3kpfq_hq.mp3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3" name="Picture 2" descr="hinh-nen-may-tinh-de-thuong-nhat-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5109" y="1676400"/>
            <a:ext cx="6779895" cy="24917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altLang="en-US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Mầm Non Nắng Mai</a:t>
            </a:r>
            <a:endParaRPr lang="vi-VN" altLang="en-US" sz="4000" b="1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altLang="en-US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Mẫu Giáo Nhỡ B3</a:t>
            </a:r>
            <a:endParaRPr lang="vi-VN" altLang="en-US" sz="4000" b="1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1" i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 học</a:t>
            </a:r>
            <a:r>
              <a:rPr lang="vi-VN" altLang="en-US" sz="4000" b="1" i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4000" b="1" i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</a:t>
            </a:r>
            <a:r>
              <a:rPr lang="vi-VN" altLang="en-US" sz="4000" b="1" i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24 - 2025</a:t>
            </a:r>
            <a:endParaRPr lang="vi-VN" altLang="en-US" sz="4000" b="1" i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NgayTetQueEm-HoNgocHa-VMusic-Min_3kpfq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304800"/>
            <a:ext cx="304800" cy="304800"/>
          </a:xfrm>
          <a:prstGeom prst="rect">
            <a:avLst/>
          </a:prstGeom>
        </p:spPr>
      </p:pic>
      <p:pic>
        <p:nvPicPr>
          <p:cNvPr id="2" name="Content Placeholder 1" descr="z6166906741407_9fbbd1ebeeffe393a0b8f521efa58959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400" y="76200"/>
            <a:ext cx="1960880" cy="11029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b477e0eed08653996a28df1325b27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914400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91920" y="1905000"/>
            <a:ext cx="63588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vi-VN" altLang="en-US" sz="6000" b="1" cap="none" spc="0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 MỪNG NĂM MỚI</a:t>
            </a:r>
            <a:endParaRPr lang="vi-VN" altLang="en-US" sz="6000" b="1" cap="none" spc="0" dirty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altLang="en-US" sz="6000" b="1" cap="none" spc="0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ẤT TỴ</a:t>
            </a:r>
            <a:endParaRPr lang="en-US" sz="6000" b="1" cap="none" spc="0" dirty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</a:t>
            </a:r>
            <a:r>
              <a:rPr lang="vi-VN" altLang="en-US" sz="6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25</a:t>
            </a:r>
            <a:endParaRPr lang="vi-VN" altLang="en-US" sz="6000" b="1" dirty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6436" y="1600200"/>
            <a:ext cx="7078199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6000" y="32448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/>
              <a:t>HS02_SYLL_VCHS02_SYLL_VC</a:t>
            </a:r>
            <a:endParaRPr lang="en-US" altLang="en-GB"/>
          </a:p>
        </p:txBody>
      </p:sp>
      <p:pic>
        <p:nvPicPr>
          <p:cNvPr id="7" name="Content Placeholder 6" descr="pngtree-yellow-lanterns-watermelon-and-rice-dumplings-vietnamese-new-year-background-image_55785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91625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219200" y="2667000"/>
            <a:ext cx="76835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7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TẾT </a:t>
            </a:r>
            <a:r>
              <a:rPr lang="en-US" sz="7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vi-VN" altLang="en-US" sz="7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sz="7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ỆT</a:t>
            </a:r>
            <a:r>
              <a:rPr lang="en-US" sz="7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</a:t>
            </a:r>
            <a:endParaRPr lang="en-US" sz="8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8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ÔI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images (2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8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114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0"/>
            <a:ext cx="737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món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ăn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truyền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thống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  <a:endParaRPr lang="en-US" sz="3200" b="1" cap="none" spc="0" dirty="0" err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0" y="609600"/>
          <a:ext cx="9144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05"/>
                <a:gridCol w="2030095"/>
                <a:gridCol w="2506854"/>
                <a:gridCol w="2522346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7" name="Picture 2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09600"/>
            <a:ext cx="2057400" cy="1371600"/>
          </a:xfrm>
          <a:prstGeom prst="rect">
            <a:avLst/>
          </a:prstGeom>
        </p:spPr>
      </p:pic>
      <p:pic>
        <p:nvPicPr>
          <p:cNvPr id="28" name="Picture 27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05001"/>
            <a:ext cx="2057400" cy="1371600"/>
          </a:xfrm>
          <a:prstGeom prst="rect">
            <a:avLst/>
          </a:prstGeom>
        </p:spPr>
      </p:pic>
      <p:pic>
        <p:nvPicPr>
          <p:cNvPr id="29" name="Picture 28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276600"/>
            <a:ext cx="2057400" cy="1676400"/>
          </a:xfrm>
          <a:prstGeom prst="rect">
            <a:avLst/>
          </a:prstGeom>
        </p:spPr>
      </p:pic>
      <p:pic>
        <p:nvPicPr>
          <p:cNvPr id="30" name="Picture 29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470" y="4953000"/>
            <a:ext cx="2005330" cy="1905000"/>
          </a:xfrm>
          <a:prstGeom prst="rect">
            <a:avLst/>
          </a:prstGeom>
        </p:spPr>
      </p:pic>
      <p:pic>
        <p:nvPicPr>
          <p:cNvPr id="31" name="Picture 30" descr="images (2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953000"/>
            <a:ext cx="2514600" cy="1905000"/>
          </a:xfrm>
          <a:prstGeom prst="rect">
            <a:avLst/>
          </a:prstGeom>
        </p:spPr>
      </p:pic>
      <p:pic>
        <p:nvPicPr>
          <p:cNvPr id="32" name="Picture 31" descr="tải xuống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1905000"/>
            <a:ext cx="2514600" cy="1371600"/>
          </a:xfrm>
          <a:prstGeom prst="rect">
            <a:avLst/>
          </a:prstGeom>
        </p:spPr>
      </p:pic>
      <p:pic>
        <p:nvPicPr>
          <p:cNvPr id="33" name="Picture 32" descr="images (2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3276600"/>
            <a:ext cx="2514600" cy="1676400"/>
          </a:xfrm>
          <a:prstGeom prst="rect">
            <a:avLst/>
          </a:prstGeom>
        </p:spPr>
      </p:pic>
      <p:pic>
        <p:nvPicPr>
          <p:cNvPr id="34" name="Picture 33" descr="tải xuống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609600"/>
            <a:ext cx="2514600" cy="1295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1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8600"/>
            <a:ext cx="628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MÂM NGŨ QUẢ NGÀY TẾT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90600"/>
            <a:ext cx="251777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724400"/>
            <a:ext cx="4829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mam-ngu-qua-nam-m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89000"/>
            <a:ext cx="6188710" cy="38354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nar-new-year-3-bae8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90800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4446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PHONG TỤC ĐẸP 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TRONG NGÀY TẾT</a:t>
            </a:r>
            <a:endParaRPr 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may-tinh-de-thuong-nhat-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4876800"/>
            <a:ext cx="3733165" cy="147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nghĩa riêng</a:t>
            </a:r>
            <a:endParaRPr lang="vi-VN" alt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8600"/>
            <a:ext cx="3581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1907389_667336763395911_18494227194885501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6350" cy="6858000"/>
          </a:xfrm>
          <a:prstGeom prst="round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fd03c9_7fa8fd2b_4788f0c5_wallcoo_com_1_cg_seasons_spring_hs012_02_resiz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0200" y="3200400"/>
            <a:ext cx="5771515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b="1" u="none" strike="noStrike" cap="none" normalizeH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kumimoji="0" lang="en-US" sz="1600" b="1" i="1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vi-VN" alt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mong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may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mắn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hạnh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phúc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vi-VN" alt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ải xuống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5" y="62230"/>
            <a:ext cx="4215130" cy="3041650"/>
          </a:xfrm>
          <a:prstGeom prst="rect">
            <a:avLst/>
          </a:prstGeom>
        </p:spPr>
      </p:pic>
      <p:pic>
        <p:nvPicPr>
          <p:cNvPr id="3" name="Picture 2" descr="cau-nguyen-di-chua-dau-nam-07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4189095" cy="3027680"/>
          </a:xfrm>
          <a:prstGeom prst="rect">
            <a:avLst/>
          </a:prstGeom>
        </p:spPr>
      </p:pic>
      <p:pic>
        <p:nvPicPr>
          <p:cNvPr id="4" name="Picture 3" descr="le-chua-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115" y="4439920"/>
            <a:ext cx="4151630" cy="2503170"/>
          </a:xfrm>
          <a:prstGeom prst="rect">
            <a:avLst/>
          </a:prstGeom>
        </p:spPr>
      </p:pic>
      <p:pic>
        <p:nvPicPr>
          <p:cNvPr id="6" name="Picture 5" descr="images2622235_le_chua_dau_nam_chkj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87545"/>
            <a:ext cx="4258310" cy="244030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9800" y="4611231"/>
            <a:ext cx="184731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 descr="tải xuống (1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590800"/>
            <a:ext cx="6042025" cy="2079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túc.</a:t>
            </a:r>
            <a:r>
              <a:rPr lang="vi-VN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7762">
            <a:off x="6525649" y="429508"/>
            <a:ext cx="2143125" cy="2143125"/>
          </a:xfrm>
          <a:prstGeom prst="hear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 descr="images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7120">
            <a:off x="323374" y="804284"/>
            <a:ext cx="2619375" cy="1743075"/>
          </a:xfrm>
          <a:prstGeom prst="hear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 descr="images (3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621" y="3886075"/>
            <a:ext cx="2542570" cy="2858574"/>
          </a:xfrm>
          <a:prstGeom prst="doubleWav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1" name="Picture 10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23" y="4316069"/>
            <a:ext cx="2762250" cy="229101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lumMod val="75000"/>
                <a:alpha val="60000"/>
              </a:schemeClr>
            </a:glow>
          </a:effectLst>
        </p:spPr>
      </p:pic>
      <p:pic>
        <p:nvPicPr>
          <p:cNvPr id="12" name="Picture 11" descr="images (4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997" y="444462"/>
            <a:ext cx="2644868" cy="1940895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lumMod val="75000"/>
                <a:alpha val="60000"/>
              </a:schemeClr>
            </a:glow>
          </a:effectLst>
        </p:spPr>
      </p:pic>
      <p:pic>
        <p:nvPicPr>
          <p:cNvPr id="13" name="Picture 12" descr="68437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63518">
            <a:off x="142875" y="4679315"/>
            <a:ext cx="3200400" cy="2057400"/>
          </a:xfrm>
          <a:prstGeom prst="teardrop">
            <a:avLst/>
          </a:prstGeom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0386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qê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038600" y="533400"/>
            <a:ext cx="4909820" cy="1109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 người đến thăm nhà nhau và gửi những lời chúc may mắn, bình an đến mọi người.</a:t>
            </a:r>
            <a:endParaRPr kumimoji="0" lang="vi-VN" alt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est_cc5f179646-2-20150112-040827-mung-tuoi-520x3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3657600" cy="2514600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6367994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86200"/>
            <a:ext cx="4271645" cy="2845435"/>
          </a:xfrm>
          <a:prstGeom prst="rect">
            <a:avLst/>
          </a:prstGeom>
        </p:spPr>
      </p:pic>
      <p:pic>
        <p:nvPicPr>
          <p:cNvPr id="4" name="Picture 3" descr="50-loi-chuc-tet-2023-y-nghia-toi-ong-ba-nguoi-cao-tuoi-2022121010321879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220" y="2245995"/>
            <a:ext cx="4693920" cy="272986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1325</Words>
  <Application>WPS Presentation</Application>
  <PresentationFormat>On-screen Show (4:3)</PresentationFormat>
  <Paragraphs>78</Paragraphs>
  <Slides>10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  <vt:variant>
        <vt:lpstr>自定义放映</vt:lpstr>
      </vt:variant>
      <vt:variant>
        <vt:i4>1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Wingdings</vt:lpstr>
      <vt:lpstr>Times New Roman</vt:lpstr>
      <vt:lpstr>Helvetica</vt:lpstr>
      <vt:lpstr>Helvetica</vt:lpstr>
      <vt:lpstr>Calibri</vt:lpstr>
      <vt:lpstr>Trebuchet MS</vt:lpstr>
      <vt:lpstr>Microsoft YaHei</vt:lpstr>
      <vt:lpstr>Arial Unicode MS</vt:lpstr>
      <vt:lpstr>Opulent</vt:lpstr>
      <vt:lpstr>PowerPoint 演示文稿</vt:lpstr>
      <vt:lpstr>PowerPoint 演示文稿</vt:lpstr>
      <vt:lpstr>ÔI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Custom Show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 và tên: bùi thị thương lớp 12a3 trường thpt cao  bá quát gia lâm năm học: 2014-2015</dc:title>
  <dc:creator>Mss Ha</dc:creator>
  <cp:lastModifiedBy>Thuong Bui</cp:lastModifiedBy>
  <cp:revision>61</cp:revision>
  <dcterms:created xsi:type="dcterms:W3CDTF">2015-02-07T08:12:00Z</dcterms:created>
  <dcterms:modified xsi:type="dcterms:W3CDTF">2024-12-30T13:12:13Z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C3DB76083BD54EF78EABBEFA714DECDF_12</vt:lpwstr>
  </property>
  <property fmtid="{D5CDD505-2E9C-101B-9397-08002B2CF9AE}" pid="3" name="KSOProductBuildVer">
    <vt:lpwstr>2057-12.2.0.19307</vt:lpwstr>
  </property>
</Properties>
</file>