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63" r:id="rId2"/>
    <p:sldId id="264" r:id="rId3"/>
    <p:sldId id="270" r:id="rId4"/>
    <p:sldId id="266" r:id="rId5"/>
    <p:sldId id="257" r:id="rId6"/>
    <p:sldId id="268" r:id="rId7"/>
    <p:sldId id="259" r:id="rId8"/>
    <p:sldId id="260" r:id="rId9"/>
    <p:sldId id="261" r:id="rId10"/>
    <p:sldId id="262" r:id="rId11"/>
    <p:sldId id="265" r:id="rId12"/>
    <p:sldId id="267"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42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29/4/2026</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29/4/2026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29/4/2026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29/4/2026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29/4/2026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29/4/2026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29/4/2026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29/4/2026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29/4/2026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29/4/2026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29/4/2026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29/4/2026</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280</TotalTime>
  <Words>114</Words>
  <Application>Microsoft Office PowerPoint</Application>
  <PresentationFormat>On-screen Show (4:3)</PresentationFormat>
  <Paragraphs>25</Paragraphs>
  <Slides>13</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Administrator</cp:lastModifiedBy>
  <cp:revision>22</cp:revision>
  <dcterms:created xsi:type="dcterms:W3CDTF">2017-11-13T02:24:17Z</dcterms:created>
  <dcterms:modified xsi:type="dcterms:W3CDTF">2026-04-29T04:57:53Z</dcterms:modified>
</cp:coreProperties>
</file>