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4122" y="2057400"/>
            <a:ext cx="7543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 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038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với chữ cái p-q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1: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340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2020-04-19T04:04:52Z</dcterms:created>
  <dcterms:modified xsi:type="dcterms:W3CDTF">2020-06-04T09:26:07Z</dcterms:modified>
</cp:coreProperties>
</file>