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59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1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62" d="100"/>
          <a:sy n="62" d="100"/>
        </p:scale>
        <p:origin x="828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5FFA82-4608-407A-45B0-18F932BBF08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960DCE1-6464-6B7E-E9EB-07BE8395740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F06053A-54A1-C098-7819-8AFDB6EEA4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45DD4-2F4A-4FFC-BEE2-7834C3779E7F}" type="datetimeFigureOut">
              <a:rPr lang="en-US" smtClean="0"/>
              <a:t>4/29/2026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F0D6DC9-3BFE-908A-7627-4A67431EDB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58453EF-497C-7C90-4EA2-C75310C859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8BF4A4-05EB-4931-9F1C-007D1E01B76C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DE51FF2B-A531-106A-D40F-67C01711693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01592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7A31F5-258C-B27E-4703-AFBE1286DF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71889D2-9116-5D9F-6723-DD820218964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AA2F6D2-ED0E-851A-FD27-AB66F14D56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45DD4-2F4A-4FFC-BEE2-7834C3779E7F}" type="datetimeFigureOut">
              <a:rPr lang="en-US" smtClean="0"/>
              <a:t>4/29/2026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5DDCE63-B3E6-A5FD-1CFA-28D9458BEE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B2F712F-5876-72B0-0164-797A6AAF7B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8BF4A4-05EB-4931-9F1C-007D1E01B7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43068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9ECB105-5EDC-5EEE-08CF-C00F2EEC997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204054F-1E70-CF0D-242A-63F0D347484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2251128-2FDA-C450-6F2E-861B0A707C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45DD4-2F4A-4FFC-BEE2-7834C3779E7F}" type="datetimeFigureOut">
              <a:rPr lang="en-US" smtClean="0"/>
              <a:t>4/29/2026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32ED541-3AE7-3349-6EA9-4D3C8E3A82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8ACD465-DAB4-1821-355D-AB0BCBB697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8BF4A4-05EB-4931-9F1C-007D1E01B7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1328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19541A-7643-E6E1-928E-01C9FD04E9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6374129-EEF8-F4C0-9C1F-AB019607183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87DEB94-23A6-6597-9F4F-763CC0564E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45DD4-2F4A-4FFC-BEE2-7834C3779E7F}" type="datetimeFigureOut">
              <a:rPr lang="en-US" smtClean="0"/>
              <a:t>4/29/2026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8C5176B-050E-2C7C-9759-5F68B448DB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D3E8FF5-8E64-EA79-2F58-D973FC8F83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8BF4A4-05EB-4931-9F1C-007D1E01B7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02218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A1B16F-EBEE-9B94-F343-B58F1BC180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8505A0C-36A7-FC49-EDB4-CE9B99EA60E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7A706E2-B4E7-DB0C-911F-021223D8C8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45DD4-2F4A-4FFC-BEE2-7834C3779E7F}" type="datetimeFigureOut">
              <a:rPr lang="en-US" smtClean="0"/>
              <a:t>4/29/2026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3002FA8-9C6D-6324-9B29-CAE24ECA0C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5AEA64B-3E7B-CEC5-1204-0265BC4713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8BF4A4-05EB-4931-9F1C-007D1E01B7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32140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7B2017-AFD4-E024-B537-48E0D3B2FC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0DA471C-0106-A9C9-0728-57A84C57E2A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BF41BAE-9388-AB3A-248B-FD1154F32E7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3F93C04-D4F2-DE35-BEDE-A9D98C7B81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45DD4-2F4A-4FFC-BEE2-7834C3779E7F}" type="datetimeFigureOut">
              <a:rPr lang="en-US" smtClean="0"/>
              <a:t>4/29/2026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5082A02-910E-89C4-DEF1-B21EC691D9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92B986C-0DD5-57BD-794F-0F4DC4FE7F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8BF4A4-05EB-4931-9F1C-007D1E01B7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09085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8C0A0E-3EAC-E38D-B6CE-B9A2628C45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C2BF8A3-C522-E886-411B-FBF4DCB4F3B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CD71DBD-21D2-CA4A-AFA9-C2FFDDED699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08F0B85-4233-F393-8676-EB9C9514521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A30BEF3-1C92-1FCB-970E-C6F60825E8E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C7ED1E6-8C67-0C41-B1A1-6D4F978796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45DD4-2F4A-4FFC-BEE2-7834C3779E7F}" type="datetimeFigureOut">
              <a:rPr lang="en-US" smtClean="0"/>
              <a:t>4/29/2026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784AF27-2B82-5F24-A0E6-978340F023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D009636-A06E-6F9A-865C-C2B789BB08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8BF4A4-05EB-4931-9F1C-007D1E01B7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52219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3C7846-42FA-3ED9-A009-BE922E6C08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11C6AAE-5FDC-BFCA-8660-606A61DADC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45DD4-2F4A-4FFC-BEE2-7834C3779E7F}" type="datetimeFigureOut">
              <a:rPr lang="en-US" smtClean="0"/>
              <a:t>4/29/2026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C9B95C1-EC8F-DD99-41AB-5BFBDB1FD5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D8FE792-83B1-639F-95A0-DBDAF49A79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8BF4A4-05EB-4931-9F1C-007D1E01B7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06186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055CE45-8D12-DE8D-B797-C8DD9D182C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45DD4-2F4A-4FFC-BEE2-7834C3779E7F}" type="datetimeFigureOut">
              <a:rPr lang="en-US" smtClean="0"/>
              <a:t>4/29/2026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27DA58E-7468-D7E3-B5E2-CEE5982FC4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F58278A-07D4-BC1C-9A49-0D74D8367F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8BF4A4-05EB-4931-9F1C-007D1E01B7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26423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115897-F614-5C5C-A0E8-C56904AD9E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D382DA2-92B6-7C79-8D77-3E9A81DC284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00E954A-DA4F-7A11-0729-82BD100347E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F10F9CA-D6D0-45C3-324B-78F325A2EA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45DD4-2F4A-4FFC-BEE2-7834C3779E7F}" type="datetimeFigureOut">
              <a:rPr lang="en-US" smtClean="0"/>
              <a:t>4/29/2026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A3DB017-6AC3-BFD4-EDC1-0E4C1E78E4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9075FFB-958D-BB62-151B-1328FE6ED4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8BF4A4-05EB-4931-9F1C-007D1E01B7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4912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0FB7E8-B30E-8F88-4D03-142C970126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616443C-4175-14F3-264C-988E82BEB2F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8C23D93-C611-905E-07DF-45E07C80340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9185E47-35B9-39C8-EC11-6F4C6DD094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45DD4-2F4A-4FFC-BEE2-7834C3779E7F}" type="datetimeFigureOut">
              <a:rPr lang="en-US" smtClean="0"/>
              <a:t>4/29/2026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BFEEE78-F007-EF25-BB86-5448BE1AEF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6257968-F29B-548B-FA3C-E4EBD5E7E1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8BF4A4-05EB-4931-9F1C-007D1E01B7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71133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03177CF-C3BD-2112-56FB-13F830C039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ABFCD5D-5D00-CB62-674D-BBAE6028AEA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5189022-2465-3CD0-A513-0EC9190213D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145DD4-2F4A-4FFC-BEE2-7834C3779E7F}" type="datetimeFigureOut">
              <a:rPr lang="en-US" smtClean="0"/>
              <a:t>4/29/2026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F9B573C-1ADC-F671-FF27-609E7B39991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9DF1F41-8774-8895-D33B-639597AE2D3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8BF4A4-05EB-4931-9F1C-007D1E01B76C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485EF737-5F1C-B25A-27D3-92AFA6D5F156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67348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2">
            <a:extLst>
              <a:ext uri="{FF2B5EF4-FFF2-40B4-BE49-F238E27FC236}">
                <a16:creationId xmlns:a16="http://schemas.microsoft.com/office/drawing/2014/main" id="{ECBBB434-6CD7-5721-65CF-1675FD5ADC3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21303" y="294739"/>
            <a:ext cx="45720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120000"/>
              </a:lnSpc>
              <a:spcBef>
                <a:spcPts val="10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Tw Cen MT" panose="020B0602020104020603" pitchFamily="34" charset="0"/>
              </a:defRPr>
            </a:lvl1pPr>
            <a:lvl2pPr marL="742950" indent="-285750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2pPr>
            <a:lvl3pPr marL="1143000" indent="-228600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w Cen MT" panose="020B0602020104020603" pitchFamily="34" charset="0"/>
              </a:defRPr>
            </a:lvl3pPr>
            <a:lvl4pPr marL="1600200" indent="-228600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w Cen MT" panose="020B0602020104020603" pitchFamily="34" charset="0"/>
              </a:defRPr>
            </a:lvl4pPr>
            <a:lvl5pPr marL="2057400" indent="-228600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w Cen MT" panose="020B0602020104020603" pitchFamily="34" charset="0"/>
              </a:defRPr>
            </a:lvl5pPr>
            <a:lvl6pPr marL="25146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w Cen MT" panose="020B0602020104020603" pitchFamily="34" charset="0"/>
              </a:defRPr>
            </a:lvl6pPr>
            <a:lvl7pPr marL="29718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w Cen MT" panose="020B0602020104020603" pitchFamily="34" charset="0"/>
              </a:defRPr>
            </a:lvl7pPr>
            <a:lvl8pPr marL="34290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w Cen MT" panose="020B0602020104020603" pitchFamily="34" charset="0"/>
              </a:defRPr>
            </a:lvl8pPr>
            <a:lvl9pPr marL="38862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w Cen MT" panose="020B0602020104020603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en-US" altLang="en-US" b="1">
                <a:latin typeface="Times New Roman" panose="02020603050405020304" pitchFamily="18" charset="0"/>
                <a:cs typeface="Times New Roman" panose="02020603050405020304" pitchFamily="18" charset="0"/>
              </a:rPr>
              <a:t>UBND PHƯỜNG VIỆT HƯNG</a:t>
            </a:r>
            <a:endParaRPr lang="en-US" alt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</a:t>
            </a:r>
            <a:r>
              <a:rPr lang="vi-VN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ƯỜNG</a:t>
            </a: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MN HOA H</a:t>
            </a:r>
            <a:r>
              <a:rPr lang="vi-VN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ƯỚNG</a:t>
            </a: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</a:t>
            </a:r>
            <a:r>
              <a:rPr lang="vi-VN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ƯƠ</a:t>
            </a: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NG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C05DFC0-5883-A7F7-3203-B128E48167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1222411"/>
            <a:ext cx="1371600" cy="1373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F2A780E3-077A-670A-5E93-50B73032B1A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08703" y="3119120"/>
            <a:ext cx="6197200" cy="28623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120000"/>
              </a:lnSpc>
              <a:spcBef>
                <a:spcPts val="10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Tw Cen MT" panose="020B0602020104020603" pitchFamily="34" charset="0"/>
              </a:defRPr>
            </a:lvl1pPr>
            <a:lvl2pPr marL="742950" indent="-285750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2pPr>
            <a:lvl3pPr marL="1143000" indent="-228600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w Cen MT" panose="020B0602020104020603" pitchFamily="34" charset="0"/>
              </a:defRPr>
            </a:lvl3pPr>
            <a:lvl4pPr marL="1600200" indent="-228600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w Cen MT" panose="020B0602020104020603" pitchFamily="34" charset="0"/>
              </a:defRPr>
            </a:lvl4pPr>
            <a:lvl5pPr marL="2057400" indent="-228600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w Cen MT" panose="020B0602020104020603" pitchFamily="34" charset="0"/>
              </a:defRPr>
            </a:lvl5pPr>
            <a:lvl6pPr marL="25146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w Cen MT" panose="020B0602020104020603" pitchFamily="34" charset="0"/>
              </a:defRPr>
            </a:lvl6pPr>
            <a:lvl7pPr marL="29718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w Cen MT" panose="020B0602020104020603" pitchFamily="34" charset="0"/>
              </a:defRPr>
            </a:lvl7pPr>
            <a:lvl8pPr marL="34290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w Cen MT" panose="020B0602020104020603" pitchFamily="34" charset="0"/>
              </a:defRPr>
            </a:lvl8pPr>
            <a:lvl9pPr marL="38862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w Cen MT" panose="020B0602020104020603" pitchFamily="34" charset="0"/>
              </a:defRPr>
            </a:lvl9pPr>
          </a:lstStyle>
          <a:p>
            <a:pPr algn="ctr" eaLnBrk="1" hangingPunct="1">
              <a:lnSpc>
                <a:spcPct val="150000"/>
              </a:lnSpc>
              <a:spcBef>
                <a:spcPct val="0"/>
              </a:spcBef>
              <a:buClr>
                <a:srgbClr val="90C226"/>
              </a:buClr>
              <a:buSzPct val="80000"/>
              <a:buFont typeface="Wingdings 3" panose="05040102010807070707" pitchFamily="18" charset="2"/>
              <a:buNone/>
            </a:pPr>
            <a:r>
              <a:rPr lang="en-US" alt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Lĩnh vực khám phá   </a:t>
            </a:r>
          </a:p>
          <a:p>
            <a:pPr algn="ctr" eaLnBrk="1" hangingPunct="1">
              <a:lnSpc>
                <a:spcPct val="150000"/>
              </a:lnSpc>
              <a:spcBef>
                <a:spcPct val="0"/>
              </a:spcBef>
              <a:buClr>
                <a:srgbClr val="90C226"/>
              </a:buClr>
              <a:buSzPct val="80000"/>
              <a:buFont typeface="Wingdings 3" panose="05040102010807070707" pitchFamily="18" charset="2"/>
              <a:buNone/>
            </a:pPr>
            <a:r>
              <a:rPr lang="en-US" alt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An toàn khi ở trường </a:t>
            </a:r>
            <a:endParaRPr lang="en-US" alt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>
              <a:lnSpc>
                <a:spcPct val="150000"/>
              </a:lnSpc>
              <a:spcBef>
                <a:spcPct val="0"/>
              </a:spcBef>
              <a:buClr>
                <a:srgbClr val="90C226"/>
              </a:buClr>
              <a:buSzPct val="80000"/>
              <a:buFont typeface="Wingdings 3" panose="05040102010807070707" pitchFamily="18" charset="2"/>
              <a:buNone/>
            </a:pPr>
            <a:r>
              <a:rPr lang="en-US" alt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Lứa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err="1">
                <a:latin typeface="Times New Roman" panose="02020603050405020304" pitchFamily="18" charset="0"/>
                <a:cs typeface="Times New Roman" panose="02020603050405020304" pitchFamily="18" charset="0"/>
              </a:rPr>
              <a:t>tuổi</a:t>
            </a:r>
            <a:r>
              <a:rPr lang="en-US" alt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: 5 – 6 tuổi</a:t>
            </a:r>
            <a:endParaRPr lang="en-US" alt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>
              <a:lnSpc>
                <a:spcPct val="150000"/>
              </a:lnSpc>
              <a:spcBef>
                <a:spcPct val="0"/>
              </a:spcBef>
              <a:buClr>
                <a:srgbClr val="90C226"/>
              </a:buClr>
              <a:buSzPct val="80000"/>
              <a:buFont typeface="Wingdings 3" panose="05040102010807070707" pitchFamily="18" charset="2"/>
              <a:buNone/>
            </a:pPr>
            <a:r>
              <a:rPr lang="en-US" alt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gian</a:t>
            </a:r>
            <a:r>
              <a:rPr lang="en-US" alt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: 30-35 </a:t>
            </a:r>
            <a:r>
              <a:rPr lang="en-US" alt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phút</a:t>
            </a:r>
            <a:endParaRPr lang="en-US" alt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>
              <a:lnSpc>
                <a:spcPct val="150000"/>
              </a:lnSpc>
              <a:spcBef>
                <a:spcPct val="0"/>
              </a:spcBef>
              <a:buClr>
                <a:srgbClr val="90C226"/>
              </a:buClr>
              <a:buSzPct val="80000"/>
              <a:buFont typeface="Wingdings 3" panose="05040102010807070707" pitchFamily="18" charset="2"/>
              <a:buNone/>
            </a:pPr>
            <a:r>
              <a:rPr lang="en-US" alt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Ngu</a:t>
            </a:r>
            <a:r>
              <a:rPr lang="vi-VN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yễn Phương Linh</a:t>
            </a:r>
            <a:endParaRPr lang="en-US" alt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004507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200" name="Picture 8" descr="Dao rọc giấy Tolsen 30001 | Dao rọc giấy &amp; Cáp | ketnoitieudung.vn">
            <a:extLst>
              <a:ext uri="{FF2B5EF4-FFF2-40B4-BE49-F238E27FC236}">
                <a16:creationId xmlns:a16="http://schemas.microsoft.com/office/drawing/2014/main" id="{F0A1AD68-1D79-B559-1637-1A73EE205A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0519" y="261510"/>
            <a:ext cx="3544209" cy="35442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02" name="Picture 10" descr="Kéo văn phòng Deli 6010 – THẾ GIỚI VĂN PHÒNG PHẨM - ĐỒ DÙNG HỌC SINH GIÁ RẺ">
            <a:extLst>
              <a:ext uri="{FF2B5EF4-FFF2-40B4-BE49-F238E27FC236}">
                <a16:creationId xmlns:a16="http://schemas.microsoft.com/office/drawing/2014/main" id="{BDE3A352-5601-E06C-858E-AE4FB8B083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00951" y="1823181"/>
            <a:ext cx="3390097" cy="33900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04" name="Picture 12" descr="Súng bắn keo nến nhỏ, loại tốt">
            <a:extLst>
              <a:ext uri="{FF2B5EF4-FFF2-40B4-BE49-F238E27FC236}">
                <a16:creationId xmlns:a16="http://schemas.microsoft.com/office/drawing/2014/main" id="{57064C4B-CDFC-6F82-2CD7-0A072BA1FD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39190" y="3103652"/>
            <a:ext cx="3390097" cy="33900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6758585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F8012821-BCD7-3FBC-2630-1F11A849E64C}"/>
              </a:ext>
            </a:extLst>
          </p:cNvPr>
          <p:cNvSpPr txBox="1"/>
          <p:nvPr/>
        </p:nvSpPr>
        <p:spPr>
          <a:xfrm>
            <a:off x="2083085" y="2414696"/>
            <a:ext cx="7841751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vi-VN" sz="3600" b="0" i="0" dirty="0">
                <a:solidFill>
                  <a:srgbClr val="333333"/>
                </a:solidFill>
                <a:effectLst/>
                <a:latin typeface="Time New Roman"/>
              </a:rPr>
              <a:t>Ở ngoài lớp thì những nơi nào các con không được đến gần?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18602408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2661DF3E-747C-50B1-EC6A-E5D65BF831A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2509" y="165067"/>
            <a:ext cx="9818646" cy="65278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085676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86911C9-0173-1244-1C50-9EC88EF8CAE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6560" y="184935"/>
            <a:ext cx="9758880" cy="64881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219353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E728C11-3271-879A-15F4-D82D486778D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78610" y="344184"/>
            <a:ext cx="8234780" cy="61696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642861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8D9942-3222-7332-012E-E7301A2D66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59642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vi-VN" sz="4000" b="0" i="0" dirty="0">
                <a:solidFill>
                  <a:srgbClr val="333333"/>
                </a:solidFill>
                <a:effectLst/>
                <a:latin typeface="Time New Roman"/>
              </a:rPr>
              <a:t>Hàng ngày ai đưa con đến trường?</a:t>
            </a:r>
            <a:br>
              <a:rPr lang="vi-VN" sz="4000" b="0" i="0" dirty="0">
                <a:solidFill>
                  <a:srgbClr val="333333"/>
                </a:solidFill>
                <a:effectLst/>
                <a:latin typeface="Time New Roman"/>
              </a:rPr>
            </a:br>
            <a:r>
              <a:rPr lang="vi-VN" sz="4000" b="0" i="0" dirty="0">
                <a:solidFill>
                  <a:srgbClr val="333333"/>
                </a:solidFill>
                <a:effectLst/>
                <a:latin typeface="Time New Roman"/>
              </a:rPr>
              <a:t> Đi bằng phương tiện gì?</a:t>
            </a:r>
            <a:endParaRPr lang="en-US" sz="4000" dirty="0"/>
          </a:p>
        </p:txBody>
      </p:sp>
      <p:pic>
        <p:nvPicPr>
          <p:cNvPr id="1026" name="Picture 2" descr="Xe chở ba thì trẻ em phải mấy tuổi?">
            <a:extLst>
              <a:ext uri="{FF2B5EF4-FFF2-40B4-BE49-F238E27FC236}">
                <a16:creationId xmlns:a16="http://schemas.microsoft.com/office/drawing/2014/main" id="{80474A45-6E46-F182-6915-06E82F890C3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169" r="18599"/>
          <a:stretch/>
        </p:blipFill>
        <p:spPr bwMode="auto">
          <a:xfrm>
            <a:off x="396412" y="2231204"/>
            <a:ext cx="5572874" cy="37805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Mua ô tô cũ cần lưu ý gì: 10 điều cần làm để chọn xe tốt">
            <a:extLst>
              <a:ext uri="{FF2B5EF4-FFF2-40B4-BE49-F238E27FC236}">
                <a16:creationId xmlns:a16="http://schemas.microsoft.com/office/drawing/2014/main" id="{14CADE2B-EB6C-9E6A-BB4D-A090765D5AF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79" t="21101"/>
          <a:stretch/>
        </p:blipFill>
        <p:spPr bwMode="auto">
          <a:xfrm>
            <a:off x="6096000" y="2231204"/>
            <a:ext cx="5732980" cy="37805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7365670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508569-81C1-16F1-5D3D-21C9A38C7D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1216" y="2265843"/>
            <a:ext cx="10515600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vi-VN" b="0" i="0" dirty="0">
                <a:solidFill>
                  <a:srgbClr val="333333"/>
                </a:solidFill>
                <a:effectLst/>
                <a:latin typeface="Time New Roman"/>
              </a:rPr>
              <a:t>Giờ ra về ai đón con? Nếu người lạ đón các con sẽ làm gì?Người lạ cho quà thì như thế nào? Các con có được nhận không?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404041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3C739C-63C3-4A82-7D9F-FC14F75D2DF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5C0CA24-6C5F-FEFC-00B2-CF7ED5141A7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4" name="Picture 2" descr="DẠY TRẺ PHẢN ỨNG KHI GẶP NGƯỜI LẠ">
            <a:extLst>
              <a:ext uri="{FF2B5EF4-FFF2-40B4-BE49-F238E27FC236}">
                <a16:creationId xmlns:a16="http://schemas.microsoft.com/office/drawing/2014/main" id="{652347D0-A727-3792-4393-CED0E9BB46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8258" y="141562"/>
            <a:ext cx="6653274" cy="66532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705377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3CE140-C318-9A0D-2486-EF96EF814AD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601723E-CE10-2FC2-0831-171DDA20AB1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098" name="Picture 2" descr="Kỹ năng không nhận quà và không đi theo người lạ">
            <a:extLst>
              <a:ext uri="{FF2B5EF4-FFF2-40B4-BE49-F238E27FC236}">
                <a16:creationId xmlns:a16="http://schemas.microsoft.com/office/drawing/2014/main" id="{06A364E7-7581-8C1A-A340-0EBE532F373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788" y="171316"/>
            <a:ext cx="5147353" cy="38904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2" descr="Dạy trẻ kỹ năng không đi theo và không nhận quà của người lạ">
            <a:extLst>
              <a:ext uri="{FF2B5EF4-FFF2-40B4-BE49-F238E27FC236}">
                <a16:creationId xmlns:a16="http://schemas.microsoft.com/office/drawing/2014/main" id="{0AC905B6-A041-E206-D5D4-5A59D838AA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6548" y="2539142"/>
            <a:ext cx="5496673" cy="411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2697508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1443C4-82EC-C7C6-3130-80BF00A926B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84953" y="5971765"/>
            <a:ext cx="9144000" cy="23876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69C4247-C2FA-7DB7-392B-B65F6C3040A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84953" y="6211673"/>
            <a:ext cx="9144000" cy="1655762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112D14E-8069-D21A-3D5D-F33640912FA0}"/>
              </a:ext>
            </a:extLst>
          </p:cNvPr>
          <p:cNvSpPr txBox="1"/>
          <p:nvPr/>
        </p:nvSpPr>
        <p:spPr>
          <a:xfrm>
            <a:off x="1644721" y="2006498"/>
            <a:ext cx="8550668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vi-VN" sz="4000" b="0" i="0" dirty="0">
                <a:solidFill>
                  <a:srgbClr val="333333"/>
                </a:solidFill>
                <a:effectLst/>
                <a:latin typeface="Time New Roman"/>
              </a:rPr>
              <a:t>Đến lớp các con có những gì ? </a:t>
            </a:r>
          </a:p>
          <a:p>
            <a:pPr algn="ctr"/>
            <a:r>
              <a:rPr lang="vi-VN" sz="4000" dirty="0">
                <a:solidFill>
                  <a:srgbClr val="333333"/>
                </a:solidFill>
                <a:latin typeface="Time New Roman"/>
              </a:rPr>
              <a:t>K</a:t>
            </a:r>
            <a:r>
              <a:rPr lang="vi-VN" sz="4000" b="0" i="0" dirty="0">
                <a:solidFill>
                  <a:srgbClr val="333333"/>
                </a:solidFill>
                <a:effectLst/>
                <a:latin typeface="Time New Roman"/>
              </a:rPr>
              <a:t>hi chơi , sử dụng những đồ dùng đó các con phải chú ý điều gì?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358607420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A108A9-F88E-6B32-199D-26147BAC74B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6EEFB68-6914-F6AF-0B15-4B2D51B9A32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146" name="Picture 2" descr="Đất Nặn WinQ 5 Màu D-05">
            <a:extLst>
              <a:ext uri="{FF2B5EF4-FFF2-40B4-BE49-F238E27FC236}">
                <a16:creationId xmlns:a16="http://schemas.microsoft.com/office/drawing/2014/main" id="{EB42BA4C-D01C-8475-DC40-45E88CAC77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986" y="313246"/>
            <a:ext cx="3367658" cy="33676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Hộp bút chì màu nước 12 màu | Tiệm Tạp Hóa Nhà May">
            <a:extLst>
              <a:ext uri="{FF2B5EF4-FFF2-40B4-BE49-F238E27FC236}">
                <a16:creationId xmlns:a16="http://schemas.microsoft.com/office/drawing/2014/main" id="{66DB1336-9FD7-A999-102A-15D83A2CFB4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1235" y="1789309"/>
            <a:ext cx="3625457" cy="36254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0" name="Picture 6" descr="Bút sáp màu bộ 12 màu">
            <a:extLst>
              <a:ext uri="{FF2B5EF4-FFF2-40B4-BE49-F238E27FC236}">
                <a16:creationId xmlns:a16="http://schemas.microsoft.com/office/drawing/2014/main" id="{06141E49-710A-210B-90B4-2458B9C1579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07283" y="3174982"/>
            <a:ext cx="3199606" cy="31996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7705608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B22B3316-CD8F-68D3-C505-10A240F983C8}"/>
              </a:ext>
            </a:extLst>
          </p:cNvPr>
          <p:cNvSpPr txBox="1"/>
          <p:nvPr/>
        </p:nvSpPr>
        <p:spPr>
          <a:xfrm>
            <a:off x="1625457" y="2009068"/>
            <a:ext cx="8941086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vi-VN" sz="3600" b="0" i="0" dirty="0">
                <a:solidFill>
                  <a:srgbClr val="333333"/>
                </a:solidFill>
                <a:effectLst/>
                <a:latin typeface="Time New Roman"/>
              </a:rPr>
              <a:t>Theo các con trong lớp có những nơi nào, đồ dùng nào có thể gây nguy hiểm chúng ta không nên lại gần và sử dụng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223411917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Ổ cắm 3 chấu có nắp che an toàn 16A - 250V _ LC2U3">
            <a:extLst>
              <a:ext uri="{FF2B5EF4-FFF2-40B4-BE49-F238E27FC236}">
                <a16:creationId xmlns:a16="http://schemas.microsoft.com/office/drawing/2014/main" id="{9A98A5D2-594E-86CD-0613-18CEDF008E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6693" y="415622"/>
            <a:ext cx="4448335" cy="35647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Ổ CẮM ĐIỆN LIOA 5 LỖ 5M 1000W LOẠI KHÔNG CÓ CÔNG TẮC TẮT MỞ 5TC5-2">
            <a:extLst>
              <a:ext uri="{FF2B5EF4-FFF2-40B4-BE49-F238E27FC236}">
                <a16:creationId xmlns:a16="http://schemas.microsoft.com/office/drawing/2014/main" id="{ED84E8EA-BE68-1FA8-DE42-2C6BE2E91A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6452" y="2504325"/>
            <a:ext cx="4575800" cy="36437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270509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649</TotalTime>
  <Words>156</Words>
  <Application>Microsoft Office PowerPoint</Application>
  <PresentationFormat>Widescreen</PresentationFormat>
  <Paragraphs>13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1" baseType="lpstr">
      <vt:lpstr>Arial</vt:lpstr>
      <vt:lpstr>Calibri</vt:lpstr>
      <vt:lpstr>Calibri Light</vt:lpstr>
      <vt:lpstr>Time New Roman</vt:lpstr>
      <vt:lpstr>Times New Roman</vt:lpstr>
      <vt:lpstr>Wingdings 3</vt:lpstr>
      <vt:lpstr>Office Theme</vt:lpstr>
      <vt:lpstr>PowerPoint Presentation</vt:lpstr>
      <vt:lpstr>Hàng ngày ai đưa con đến trường?  Đi bằng phương tiện gì?</vt:lpstr>
      <vt:lpstr>Giờ ra về ai đón con? Nếu người lạ đón các con sẽ làm gì?Người lạ cho quà thì như thế nào? Các con có được nhận không?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DELL PRO</dc:creator>
  <cp:lastModifiedBy>DELL PRO</cp:lastModifiedBy>
  <cp:revision>12</cp:revision>
  <dcterms:created xsi:type="dcterms:W3CDTF">2024-09-25T23:19:52Z</dcterms:created>
  <dcterms:modified xsi:type="dcterms:W3CDTF">2026-04-29T15:47:45Z</dcterms:modified>
</cp:coreProperties>
</file>