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0" r:id="rId4"/>
    <p:sldId id="256" r:id="rId5"/>
    <p:sldId id="264" r:id="rId6"/>
    <p:sldId id="271" r:id="rId7"/>
    <p:sldId id="267" r:id="rId8"/>
    <p:sldId id="266" r:id="rId9"/>
    <p:sldId id="272" r:id="rId10"/>
    <p:sldId id="268" r:id="rId11"/>
    <p:sldId id="273" r:id="rId12"/>
    <p:sldId id="269" r:id="rId13"/>
    <p:sldId id="270" r:id="rId14"/>
    <p:sldId id="280" r:id="rId15"/>
    <p:sldId id="274" r:id="rId16"/>
    <p:sldId id="275" r:id="rId17"/>
    <p:sldId id="276" r:id="rId18"/>
    <p:sldId id="277" r:id="rId19"/>
    <p:sldId id="279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 showGuides="1">
      <p:cViewPr varScale="1">
        <p:scale>
          <a:sx n="86" d="100"/>
          <a:sy n="86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5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1295-25CA-4020-A51F-46E26D4CCBF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70"/>
          <a:stretch/>
        </p:blipFill>
        <p:spPr>
          <a:xfrm>
            <a:off x="0" y="-75834"/>
            <a:ext cx="12192000" cy="7290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68" y="2401271"/>
            <a:ext cx="7443861" cy="749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392" y="3428219"/>
            <a:ext cx="6675699" cy="865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7090" y="3001034"/>
            <a:ext cx="655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chữ số 0, ý nghĩa của số 0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CBBB434-6CD7-5721-65CF-1675FD5AD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189" y="6292"/>
            <a:ext cx="5861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HOA 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05DFC0-5883-A7F7-3203-B128E481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73" y="929329"/>
            <a:ext cx="1366834" cy="13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1073" y="3914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98126" y="4015280"/>
            <a:ext cx="4995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Phương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Năm học : 2025 - 2026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-285750"/>
            <a:ext cx="12192000" cy="714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723" y="589935"/>
            <a:ext cx="508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số 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563330"/>
            <a:ext cx="3490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702" y="75641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5651" y="1632156"/>
            <a:ext cx="22515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51" y="925847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1710813"/>
            <a:ext cx="8514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điện thoại</a:t>
            </a:r>
          </a:p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0963330391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728" y="24538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9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9354" y="147061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0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155"/>
            <a:ext cx="12192000" cy="6966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870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7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3791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2458064"/>
            <a:ext cx="832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chơi:Bé nhanh trí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361" y="782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2955" y="698090"/>
            <a:ext cx="3018503" cy="2084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736915" y="2624635"/>
            <a:ext cx="3008671" cy="1890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21676" y="3283974"/>
            <a:ext cx="4562168" cy="267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82" y="3937671"/>
            <a:ext cx="4011563" cy="1258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848883"/>
            <a:ext cx="2952223" cy="12125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59685" y="2462980"/>
            <a:ext cx="658761" cy="639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25038" y="4181819"/>
            <a:ext cx="727587" cy="666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495502" y="5579731"/>
            <a:ext cx="830824" cy="767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97741" y="2373621"/>
            <a:ext cx="32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2657" y="4181819"/>
            <a:ext cx="46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5781" y="5579731"/>
            <a:ext cx="422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0424" y="387218"/>
            <a:ext cx="628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tương ứng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751" y="294545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52" y="15091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7574" y="186814"/>
            <a:ext cx="603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còn thiếu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24" y="2684206"/>
            <a:ext cx="772079" cy="1318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174" y="2684206"/>
            <a:ext cx="768163" cy="132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23" y="2679835"/>
            <a:ext cx="768163" cy="1322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42" y="2679839"/>
            <a:ext cx="768163" cy="132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829" y="2679838"/>
            <a:ext cx="768163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110" y="2679835"/>
            <a:ext cx="768163" cy="132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767" y="2679836"/>
            <a:ext cx="768163" cy="1322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293" y="2679835"/>
            <a:ext cx="768163" cy="1322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2679835"/>
            <a:ext cx="768163" cy="1322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6824" y="3090445"/>
            <a:ext cx="28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1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0925" y="3090445"/>
            <a:ext cx="34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2219" y="3090445"/>
            <a:ext cx="33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5999" y="3090445"/>
            <a:ext cx="35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476" y="3135001"/>
            <a:ext cx="30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9138" y="3090445"/>
            <a:ext cx="52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7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0002" y="3075057"/>
            <a:ext cx="38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3534" y="3075057"/>
            <a:ext cx="394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7719" y="3135001"/>
            <a:ext cx="33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3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601" y="3135001"/>
            <a:ext cx="78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1367" y="31621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2257" y="2349910"/>
            <a:ext cx="8858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0 xung quanh nhà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406" y="200629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64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00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851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37" y="2807855"/>
            <a:ext cx="823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bé yêu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236" y="1138356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2587679"/>
            <a:ext cx="11796782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684" y="3830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6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9" y="1825625"/>
            <a:ext cx="737710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19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5" y="1541196"/>
            <a:ext cx="4500514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455" y="5250677"/>
            <a:ext cx="4202545" cy="1298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060" y="1274618"/>
            <a:ext cx="4639060" cy="174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128747"/>
            <a:ext cx="4082473" cy="1420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620" y="822148"/>
            <a:ext cx="90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917" y="5058979"/>
            <a:ext cx="91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7030A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3587" y="2145587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C000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C000"/>
              </a:solidFill>
              <a:latin typeface=".VnArial" panose="020B7200000000000000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632190">
            <a:off x="8340668" y="4676643"/>
            <a:ext cx="1021079" cy="401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27861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8" y="993593"/>
            <a:ext cx="2830934" cy="1507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73" y="4432228"/>
            <a:ext cx="3414056" cy="1505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28" y="2987849"/>
            <a:ext cx="3201853" cy="1505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2" y="5091128"/>
            <a:ext cx="3089083" cy="15058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81" y="5091128"/>
            <a:ext cx="1734592" cy="664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881" y="993593"/>
            <a:ext cx="1920406" cy="719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724" y="2808080"/>
            <a:ext cx="2441660" cy="865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0993" y="924233"/>
            <a:ext cx="816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393" y="3170253"/>
            <a:ext cx="1582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0964" y="5131970"/>
            <a:ext cx="906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2656" y="86304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8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63" y="2999350"/>
            <a:ext cx="3414056" cy="150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0671" y="648930"/>
            <a:ext cx="12781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00206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20000" b="1">
              <a:solidFill>
                <a:srgbClr val="00206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846" y="194459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43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01945 L -0.38568 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 flipV="1">
            <a:off x="838200" y="865239"/>
            <a:ext cx="10515600" cy="960386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55" y="1122767"/>
            <a:ext cx="7078069" cy="31580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88" y="2317375"/>
            <a:ext cx="2822693" cy="1097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009" y="2193910"/>
            <a:ext cx="829128" cy="810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04" y="3533965"/>
            <a:ext cx="5883150" cy="31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7955" y="1002300"/>
            <a:ext cx="125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3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8172" y="3004748"/>
            <a:ext cx="1052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0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116" y="42285"/>
            <a:ext cx="761818" cy="6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226" y="1951714"/>
            <a:ext cx="12272312" cy="4645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963" y="3036590"/>
            <a:ext cx="4054191" cy="2377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926" y="4001293"/>
            <a:ext cx="2744888" cy="17497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9397" y="2933256"/>
            <a:ext cx="2804403" cy="2682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9259" y="1838229"/>
            <a:ext cx="144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8477" y="4001293"/>
            <a:ext cx="3269093" cy="1578945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45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34349" y="2102486"/>
            <a:ext cx="3706761" cy="3619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6348" y="1646803"/>
            <a:ext cx="20057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0000FF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8877" y="-25223"/>
            <a:ext cx="469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</a:t>
            </a:r>
            <a:endParaRPr 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212" y="5801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543" y="2883309"/>
            <a:ext cx="1098754" cy="10913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7964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40" y="2883411"/>
            <a:ext cx="1097375" cy="109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64" y="2905943"/>
            <a:ext cx="1097375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90" y="2952185"/>
            <a:ext cx="1097375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14" y="2952185"/>
            <a:ext cx="1097375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89" y="2952184"/>
            <a:ext cx="1097375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64" y="2974770"/>
            <a:ext cx="1097375" cy="109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730" y="2952184"/>
            <a:ext cx="1097375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198" y="2974769"/>
            <a:ext cx="1097375" cy="10912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6390" y="4247535"/>
            <a:ext cx="61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1723" y="4238947"/>
            <a:ext cx="32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1</a:t>
            </a:r>
            <a:endParaRPr lang="en-US" sz="3600" b="1"/>
          </a:p>
        </p:txBody>
      </p:sp>
      <p:sp>
        <p:nvSpPr>
          <p:cNvPr id="17" name="TextBox 16"/>
          <p:cNvSpPr txBox="1"/>
          <p:nvPr/>
        </p:nvSpPr>
        <p:spPr>
          <a:xfrm>
            <a:off x="2637557" y="4238947"/>
            <a:ext cx="30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2</a:t>
            </a:r>
            <a:endParaRPr lang="en-US" sz="3600" b="1"/>
          </a:p>
        </p:txBody>
      </p:sp>
      <p:sp>
        <p:nvSpPr>
          <p:cNvPr id="18" name="TextBox 17"/>
          <p:cNvSpPr txBox="1"/>
          <p:nvPr/>
        </p:nvSpPr>
        <p:spPr>
          <a:xfrm>
            <a:off x="3777402" y="4261780"/>
            <a:ext cx="54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3</a:t>
            </a:r>
            <a:endParaRPr lang="en-US" sz="3600" b="1"/>
          </a:p>
        </p:txBody>
      </p:sp>
      <p:sp>
        <p:nvSpPr>
          <p:cNvPr id="19" name="TextBox 18"/>
          <p:cNvSpPr txBox="1"/>
          <p:nvPr/>
        </p:nvSpPr>
        <p:spPr>
          <a:xfrm>
            <a:off x="4862477" y="4268428"/>
            <a:ext cx="31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4</a:t>
            </a:r>
            <a:endParaRPr lang="en-US" sz="3600" b="1"/>
          </a:p>
        </p:txBody>
      </p:sp>
      <p:sp>
        <p:nvSpPr>
          <p:cNvPr id="20" name="TextBox 19"/>
          <p:cNvSpPr txBox="1"/>
          <p:nvPr/>
        </p:nvSpPr>
        <p:spPr>
          <a:xfrm>
            <a:off x="5958923" y="4287071"/>
            <a:ext cx="39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5</a:t>
            </a:r>
            <a:endParaRPr lang="en-US" sz="3600" b="1"/>
          </a:p>
        </p:txBody>
      </p:sp>
      <p:sp>
        <p:nvSpPr>
          <p:cNvPr id="21" name="TextBox 20"/>
          <p:cNvSpPr txBox="1"/>
          <p:nvPr/>
        </p:nvSpPr>
        <p:spPr>
          <a:xfrm>
            <a:off x="7054913" y="4260936"/>
            <a:ext cx="41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6</a:t>
            </a:r>
            <a:endParaRPr lang="en-US" sz="3600" b="1"/>
          </a:p>
        </p:txBody>
      </p:sp>
      <p:sp>
        <p:nvSpPr>
          <p:cNvPr id="22" name="TextBox 21"/>
          <p:cNvSpPr txBox="1"/>
          <p:nvPr/>
        </p:nvSpPr>
        <p:spPr>
          <a:xfrm>
            <a:off x="8082499" y="4277032"/>
            <a:ext cx="67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7</a:t>
            </a:r>
            <a:endParaRPr lang="en-US" sz="3600" b="1"/>
          </a:p>
        </p:txBody>
      </p:sp>
      <p:sp>
        <p:nvSpPr>
          <p:cNvPr id="23" name="TextBox 22"/>
          <p:cNvSpPr txBox="1"/>
          <p:nvPr/>
        </p:nvSpPr>
        <p:spPr>
          <a:xfrm>
            <a:off x="9238018" y="4277032"/>
            <a:ext cx="46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8</a:t>
            </a:r>
            <a:endParaRPr lang="en-US" sz="3600" b="1"/>
          </a:p>
        </p:txBody>
      </p:sp>
      <p:sp>
        <p:nvSpPr>
          <p:cNvPr id="24" name="TextBox 23"/>
          <p:cNvSpPr txBox="1"/>
          <p:nvPr/>
        </p:nvSpPr>
        <p:spPr>
          <a:xfrm>
            <a:off x="10380835" y="4238947"/>
            <a:ext cx="39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9</a:t>
            </a:r>
            <a:endParaRPr lang="en-US" sz="3600" b="1"/>
          </a:p>
        </p:txBody>
      </p:sp>
      <p:sp>
        <p:nvSpPr>
          <p:cNvPr id="3" name="TextBox 2"/>
          <p:cNvSpPr txBox="1"/>
          <p:nvPr/>
        </p:nvSpPr>
        <p:spPr>
          <a:xfrm>
            <a:off x="2946066" y="105818"/>
            <a:ext cx="932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 trong thứ tự số đếm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052" y="-2554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123</Words>
  <Application>Microsoft Office PowerPoint</Application>
  <PresentationFormat>Widescreen</PresentationFormat>
  <Paragraphs>51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Administrator</cp:lastModifiedBy>
  <cp:revision>35</cp:revision>
  <dcterms:created xsi:type="dcterms:W3CDTF">2022-02-28T13:00:02Z</dcterms:created>
  <dcterms:modified xsi:type="dcterms:W3CDTF">2026-01-14T05:34:28Z</dcterms:modified>
</cp:coreProperties>
</file>