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91" r:id="rId3"/>
    <p:sldId id="310" r:id="rId4"/>
    <p:sldId id="328" r:id="rId5"/>
    <p:sldId id="330" r:id="rId6"/>
    <p:sldId id="331" r:id="rId7"/>
    <p:sldId id="332" r:id="rId8"/>
    <p:sldId id="312" r:id="rId9"/>
    <p:sldId id="333" r:id="rId10"/>
    <p:sldId id="340" r:id="rId11"/>
    <p:sldId id="342" r:id="rId12"/>
    <p:sldId id="335" r:id="rId13"/>
    <p:sldId id="337" r:id="rId14"/>
    <p:sldId id="339" r:id="rId15"/>
    <p:sldId id="346" r:id="rId16"/>
    <p:sldId id="309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FFFF"/>
    <a:srgbClr val="FF00FF"/>
    <a:srgbClr val="FF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F6994-FF93-463E-AEE8-D11BE8865AF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9C3DD-1218-4145-A346-F6B42A83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4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C9727-22F8-4A82-BB3A-DA0D7C27D0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4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6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9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2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02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6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19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8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0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27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30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23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49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31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801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34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47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9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1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5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7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2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5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1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187F-1B97-4D7C-96A4-A8382DC8D5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22EF-38F0-4037-AAAB-E8818506C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6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BE424-DE5D-418D-BF71-EFB1C48A11E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9C82D4-D57C-4223-9242-CC6843B8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8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wav"/><Relationship Id="rId7" Type="http://schemas.openxmlformats.org/officeDocument/2006/relationships/image" Target="../media/image6.jpe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3.mp3"/><Relationship Id="rId4" Type="http://schemas.microsoft.com/office/2007/relationships/media" Target="../media/media3.mp3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46985" y="5802173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" y="571061"/>
            <a:ext cx="822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2800" b="1">
                <a:latin typeface="Times New Roman"/>
                <a:ea typeface="Times New Roman"/>
              </a:rPr>
              <a:t>TRƯỜNG </a:t>
            </a:r>
            <a:r>
              <a:rPr lang="en-US" sz="2800" b="1" smtClean="0">
                <a:latin typeface="Times New Roman"/>
                <a:ea typeface="Times New Roman"/>
              </a:rPr>
              <a:t>MẦM NON HOA HƯỚNG DƯƠNG</a:t>
            </a: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72807" y="5934084"/>
            <a:ext cx="4317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GV </a:t>
            </a:r>
            <a:r>
              <a:rPr lang="en-US" sz="2400" b="1" err="1">
                <a:solidFill>
                  <a:srgbClr val="0070C0"/>
                </a:solidFill>
                <a:latin typeface="Times New Roman"/>
                <a:ea typeface="Times New Roman"/>
              </a:rPr>
              <a:t>thực</a:t>
            </a:r>
            <a:r>
              <a:rPr lang="en-US" sz="2400" b="1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2400" b="1" smtClean="0">
                <a:solidFill>
                  <a:srgbClr val="0070C0"/>
                </a:solidFill>
                <a:latin typeface="Times New Roman"/>
                <a:ea typeface="Times New Roman"/>
              </a:rPr>
              <a:t>hiện: Nguyễn Thị Hậu</a:t>
            </a:r>
            <a:endParaRPr lang="en-US" sz="2400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5744" y="113697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2800" b="1" smtClean="0">
                <a:latin typeface="Times New Roman"/>
                <a:ea typeface="Times New Roman"/>
              </a:rPr>
              <a:t>UBND PHƯỜNG VIỆT HƯNG</a:t>
            </a: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30291" y="3083316"/>
            <a:ext cx="4150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tài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quen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cái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7662" y="4969120"/>
            <a:ext cx="1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79634" y="2828836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64364" y="43972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.VnAvant" panose="020B7200000000000000" pitchFamily="34" charset="0"/>
              </a:rPr>
              <a:t>­­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9191" y="3243558"/>
            <a:ext cx="8771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2241" y="3255205"/>
            <a:ext cx="7393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0698" y="3157660"/>
            <a:ext cx="16626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40" y="1307256"/>
            <a:ext cx="1407977" cy="14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752600" y="2362200"/>
            <a:ext cx="609600" cy="2819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752600" y="1371600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6172200" y="685800"/>
            <a:ext cx="685800" cy="457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3886200" y="1828800"/>
            <a:ext cx="1371600" cy="6096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20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4.16185E-6 L 0.20834 4.16185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3" grpId="0" animBg="1"/>
      <p:bldP spid="98314" grpId="0" animBg="1"/>
      <p:bldP spid="98315" grpId="0" animBg="1"/>
      <p:bldP spid="983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609600" y="4572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800" b="1" i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44800" b="1" i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09600" y="4572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800" b="1" i="0" dirty="0">
                <a:solidFill>
                  <a:srgbClr val="FF0000"/>
                </a:solidFill>
                <a:latin typeface=".VnAvant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45854352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609600" y="4572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800" b="1" i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44800" b="1" i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09600" y="457200"/>
            <a:ext cx="792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800" b="1" i="0" dirty="0">
                <a:solidFill>
                  <a:srgbClr val="0000FF"/>
                </a:solidFill>
                <a:latin typeface=".VnAvant" pitchFamily="34" charset="0"/>
              </a:rPr>
              <a:t>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16015" y="26483"/>
            <a:ext cx="4572000" cy="1143000"/>
            <a:chOff x="2216015" y="26483"/>
            <a:chExt cx="4572000" cy="1143000"/>
          </a:xfrm>
        </p:grpSpPr>
        <p:sp>
          <p:nvSpPr>
            <p:cNvPr id="5" name="Cloud Callout 4"/>
            <p:cNvSpPr/>
            <p:nvPr/>
          </p:nvSpPr>
          <p:spPr>
            <a:xfrm>
              <a:off x="2216015" y="26483"/>
              <a:ext cx="4572000" cy="1143000"/>
            </a:xfrm>
            <a:prstGeom prst="cloudCallout">
              <a:avLst/>
            </a:prstGeom>
            <a:solidFill>
              <a:srgbClr val="66FF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86400" y="260783"/>
              <a:ext cx="479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3333CC"/>
                  </a:solidFill>
                  <a:latin typeface=".VnAvant" panose="020B7200000000000000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58543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76200" y="1431925"/>
            <a:ext cx="3048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0" b="1" i="0" dirty="0">
                <a:solidFill>
                  <a:srgbClr val="FF0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200400" y="838200"/>
            <a:ext cx="3048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3000" b="1" i="0" dirty="0">
                <a:solidFill>
                  <a:srgbClr val="FF00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6400800" y="1600200"/>
            <a:ext cx="25908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0" dirty="0">
                <a:solidFill>
                  <a:srgbClr val="FF0000"/>
                </a:solidFill>
                <a:latin typeface=".VnAvant" pitchFamily="34" charset="0"/>
              </a:rPr>
              <a:t>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62200" y="26483"/>
            <a:ext cx="4572000" cy="1143000"/>
            <a:chOff x="2216015" y="26483"/>
            <a:chExt cx="4572000" cy="1143000"/>
          </a:xfrm>
        </p:grpSpPr>
        <p:sp>
          <p:nvSpPr>
            <p:cNvPr id="6" name="Cloud Callout 5"/>
            <p:cNvSpPr/>
            <p:nvPr/>
          </p:nvSpPr>
          <p:spPr>
            <a:xfrm>
              <a:off x="2216015" y="26483"/>
              <a:ext cx="4572000" cy="1143000"/>
            </a:xfrm>
            <a:prstGeom prst="cloudCallout">
              <a:avLst/>
            </a:prstGeom>
            <a:solidFill>
              <a:srgbClr val="66FF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60783"/>
              <a:ext cx="479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3333CC"/>
                  </a:solidFill>
                  <a:latin typeface=".VnAvant" panose="020B7200000000000000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2832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99333" grpId="0"/>
      <p:bldP spid="993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mHocBangChuCai-BeMinhVy-649014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8213" y="3795713"/>
            <a:ext cx="609600" cy="609600"/>
          </a:xfrm>
        </p:spPr>
      </p:pic>
      <p:pic>
        <p:nvPicPr>
          <p:cNvPr id="2050" name="Picture 2" descr="C:\Users\Admin\Downloads\trò chơ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4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mHocBangChuCai-BeMinhVy-64901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4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63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143000" y="1776313"/>
            <a:ext cx="6122189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dirty="0">
                <a:latin typeface=".Vn3DH" panose="020B7200000000000000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690498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3333CC"/>
                </a:solidFill>
                <a:latin typeface=".Vn3DH" panose="020B7200000000000000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5839" y="2905242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.Vn3DH" panose="020B7200000000000000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8613" y="656272"/>
            <a:ext cx="6300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EmHocBangChuCai-BeMinhVy-64901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5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1.11111E-6 L 2.77778E-7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1.11111E-6 L -2.22222E-6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50"/>
                            </p:stCondLst>
                            <p:childTnLst>
                              <p:par>
                                <p:cTn id="4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-2.22222E-6 L 2.77778E-6 -0.07222 " pathEditMode="relative" rAng="0" ptsTypes="AA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6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0" y="0"/>
            <a:ext cx="9143999" cy="7086600"/>
          </a:xfrm>
        </p:spPr>
      </p:pic>
      <p:sp>
        <p:nvSpPr>
          <p:cNvPr id="5" name="Rectangle 4"/>
          <p:cNvSpPr/>
          <p:nvPr/>
        </p:nvSpPr>
        <p:spPr>
          <a:xfrm>
            <a:off x="1219200" y="2811384"/>
            <a:ext cx="6327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ExtraLight" panose="020B0303030403020204" pitchFamily="34" charset="0"/>
                <a:cs typeface="Times New Roman" panose="02020603050405020304" pitchFamily="18" charset="0"/>
              </a:rPr>
              <a:t>Xin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Sans Pro ExtraLight" panose="020B0303030403020204" pitchFamily="34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ExtraLight" panose="020B03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Sans Pro ExtraLight" panose="020B030303040302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ExtraLight" panose="020B03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Sans Pro ExtraLight" panose="020B0303030403020204" pitchFamily="34" charset="0"/>
                <a:cs typeface="Times New Roman" panose="02020603050405020304" pitchFamily="18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ExtraLight" panose="020B03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Sans Pro ExtraLight" panose="020B0303030403020204" pitchFamily="34" charset="0"/>
                <a:cs typeface="Times New Roman" panose="02020603050405020304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ExtraLight" panose="020B03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Sans Pro ExtraLight" panose="020B0303030403020204" pitchFamily="34" charset="0"/>
                <a:cs typeface="Times New Roman" panose="02020603050405020304" pitchFamily="18" charset="0"/>
              </a:rPr>
              <a:t>lại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Source Sans Pro ExtraLight" panose="020B03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3" name="Truong-Chung-Chau-La-Truong-Mam-Mon-Top-Ca-Thieu-Nhi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91525" y="5105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49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7 -3.7037E-7 L -2.77778E-7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4" b="42222"/>
          <a:stretch/>
        </p:blipFill>
        <p:spPr>
          <a:xfrm>
            <a:off x="6095999" y="0"/>
            <a:ext cx="3076597" cy="3962400"/>
          </a:xfrm>
        </p:spPr>
      </p:pic>
      <p:sp>
        <p:nvSpPr>
          <p:cNvPr id="3" name="TextBox 2"/>
          <p:cNvSpPr txBox="1"/>
          <p:nvPr/>
        </p:nvSpPr>
        <p:spPr>
          <a:xfrm>
            <a:off x="-1403705" y="1696960"/>
            <a:ext cx="24705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0" b="1" dirty="0">
                <a:solidFill>
                  <a:srgbClr val="0070C0"/>
                </a:solidFill>
                <a:latin typeface=".VnAvant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60888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8 -0.06035 C 0.13385 -0.07145 0.1868 -0.05988 0.21649 -0.05827 C 0.22708 -0.05364 0.23732 -0.05202 0.24826 -0.04971 C 0.3335 -0.0504 0.41857 -0.0504 0.50382 -0.05179 C 0.53489 -0.05225 0.52934 -0.05434 0.55469 -0.05619 C 0.57691 -0.0578 0.62135 -0.06035 0.62135 -0.06035 C 0.76771 -0.05827 0.73854 -0.08948 0.80225 -0.03283 C 0.8033 -0.03075 0.80382 -0.02821 0.80538 -0.02659 C 0.80677 -0.0252 0.80903 -0.02613 0.81024 -0.02451 C 0.81146 -0.02289 0.81059 -0.01965 0.8118 -0.01803 C 0.81354 -0.01572 0.81614 -0.01526 0.81823 -0.01387 C 0.81979 -0.0111 0.821 -0.00786 0.82291 -0.00532 C 0.8243 -0.00347 0.82639 -0.00301 0.8276 -0.00116 C 0.82864 0.00046 0.82847 0.00324 0.82934 0.00509 C 0.83021 0.00671 0.8316 0.00786 0.83246 0.00948 C 0.83368 0.01202 0.83455 0.01503 0.83559 0.0178 C 0.8335 0.02659 0.83107 0.02983 0.82448 0.0326 C 0.81146 0.04486 0.78298 0.05965 0.76736 0.06428 C 0.74288 0.07144 0.71406 0.06936 0.68958 0.07075 C 0.63975 0.08 0.68229 0.07283 0.56094 0.07283 " pathEditMode="relative" ptsTypes="fffffffffffffffffff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4118113" y="2743200"/>
            <a:ext cx="834887" cy="3048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4114800" y="1676400"/>
            <a:ext cx="780758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2267242" y="0"/>
            <a:ext cx="4572000" cy="1143000"/>
          </a:xfrm>
          <a:prstGeom prst="cloudCallout">
            <a:avLst/>
          </a:prstGeom>
          <a:solidFill>
            <a:srgbClr val="66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870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962400" y="1558925"/>
            <a:ext cx="1219200" cy="5222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600" b="1" i="0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 rot="20194242">
            <a:off x="6482750" y="56327"/>
            <a:ext cx="1600200" cy="835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200" i="0" dirty="0">
                <a:solidFill>
                  <a:srgbClr val="FF0000"/>
                </a:solidFill>
                <a:latin typeface=".VnCommercial Script" pitchFamily="34" charset="0"/>
              </a:rPr>
              <a:t>i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09600" y="90487"/>
            <a:ext cx="24384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800" i="0" dirty="0">
                <a:solidFill>
                  <a:srgbClr val="FF0000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216015" y="26483"/>
            <a:ext cx="4337185" cy="999042"/>
          </a:xfrm>
          <a:prstGeom prst="cloudCallout">
            <a:avLst/>
          </a:prstGeom>
          <a:solidFill>
            <a:srgbClr val="66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i</a:t>
            </a:r>
          </a:p>
        </p:txBody>
      </p:sp>
    </p:spTree>
    <p:extLst>
      <p:ext uri="{BB962C8B-B14F-4D97-AF65-F5344CB8AC3E}">
        <p14:creationId xmlns:p14="http://schemas.microsoft.com/office/powerpoint/2010/main" val="38910180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  <p:bldP spid="94211" grpId="0"/>
      <p:bldP spid="942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48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800" b="1" i="0">
                <a:solidFill>
                  <a:srgbClr val="FF0000"/>
                </a:solidFill>
                <a:latin typeface=".VnAvant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12838507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3" name="Group 2"/>
          <p:cNvGrpSpPr/>
          <p:nvPr/>
        </p:nvGrpSpPr>
        <p:grpSpPr>
          <a:xfrm>
            <a:off x="2216015" y="26483"/>
            <a:ext cx="4572000" cy="1143000"/>
            <a:chOff x="2216015" y="26483"/>
            <a:chExt cx="4572000" cy="1143000"/>
          </a:xfrm>
        </p:grpSpPr>
        <p:sp>
          <p:nvSpPr>
            <p:cNvPr id="11" name="Cloud Callout 10"/>
            <p:cNvSpPr/>
            <p:nvPr/>
          </p:nvSpPr>
          <p:spPr>
            <a:xfrm>
              <a:off x="2216015" y="26483"/>
              <a:ext cx="4572000" cy="1143000"/>
            </a:xfrm>
            <a:prstGeom prst="cloudCallout">
              <a:avLst/>
            </a:prstGeom>
            <a:solidFill>
              <a:srgbClr val="66FF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6400" y="260783"/>
              <a:ext cx="322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3333CC"/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67000" y="1169483"/>
            <a:ext cx="373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0" b="1" dirty="0">
              <a:solidFill>
                <a:srgbClr val="3333CC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0" y="1905000"/>
            <a:ext cx="838200" cy="449582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i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62100" y="2743200"/>
            <a:ext cx="22098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 autoUpdateAnimBg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-76200" y="533400"/>
            <a:ext cx="3810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0" i="0" dirty="0">
                <a:solidFill>
                  <a:srgbClr val="FF0000"/>
                </a:solidFill>
                <a:latin typeface=".VnTimeH" pitchFamily="34" charset="0"/>
              </a:rPr>
              <a:t>t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86400" y="958850"/>
            <a:ext cx="3657600" cy="772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100" i="0" dirty="0">
                <a:solidFill>
                  <a:srgbClr val="FF0000"/>
                </a:solidFill>
                <a:latin typeface=".VnShelley Allegro" pitchFamily="82" charset="0"/>
                <a:cs typeface="Times New Roman" pitchFamily="18" charset="0"/>
              </a:rPr>
              <a:t>t</a:t>
            </a:r>
            <a:endParaRPr lang="en-US" sz="40700" i="0" dirty="0">
              <a:solidFill>
                <a:srgbClr val="FF0000"/>
              </a:solidFill>
              <a:latin typeface=".VnAristote" pitchFamily="34" charset="0"/>
              <a:cs typeface="Times New Roman" pitchFamily="18" charset="0"/>
            </a:endParaRPr>
          </a:p>
          <a:p>
            <a:pPr eaLnBrk="0" hangingPunct="0"/>
            <a:endParaRPr lang="en-US" sz="8000" i="0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11268" name="Text Box 17"/>
          <p:cNvSpPr txBox="1">
            <a:spLocks noChangeArrowheads="1"/>
          </p:cNvSpPr>
          <p:nvPr/>
        </p:nvSpPr>
        <p:spPr bwMode="auto">
          <a:xfrm>
            <a:off x="-2971800" y="7239000"/>
            <a:ext cx="830580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.VnAvant" pitchFamily="34" charset="0"/>
              </a:rPr>
              <a:t> \</a:t>
            </a:r>
            <a:r>
              <a:rPr lang="en-US" sz="27700" b="1" i="0">
                <a:solidFill>
                  <a:schemeClr val="accent2"/>
                </a:solidFill>
                <a:latin typeface=".VnAvant" pitchFamily="34" charset="0"/>
              </a:rPr>
              <a:t>t</a:t>
            </a:r>
            <a:r>
              <a:rPr lang="en-US" sz="42100" b="1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42100" i="0">
                <a:solidFill>
                  <a:schemeClr val="accent2"/>
                </a:solidFill>
                <a:latin typeface=".VnShelley Allegro" pitchFamily="82" charset="0"/>
              </a:rPr>
              <a:t>t</a:t>
            </a:r>
            <a:r>
              <a:rPr lang="en-US" sz="2800" b="1" i="0">
                <a:solidFill>
                  <a:schemeClr val="accent2"/>
                </a:solidFill>
                <a:latin typeface=".VnTime" pitchFamily="34" charset="0"/>
              </a:rPr>
              <a:t>                </a:t>
            </a:r>
            <a:r>
              <a:rPr lang="en-US" sz="30500" i="0">
                <a:solidFill>
                  <a:schemeClr val="accent2"/>
                </a:solidFill>
                <a:latin typeface=".VnTimeH" pitchFamily="34" charset="0"/>
              </a:rPr>
              <a:t>t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3124200" y="1295400"/>
            <a:ext cx="3657600" cy="714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8300" b="1" i="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</a:t>
            </a:r>
            <a:endParaRPr lang="en-US" sz="37000" b="1" i="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  <a:p>
            <a:pPr eaLnBrk="0" hangingPunct="0"/>
            <a:endParaRPr lang="en-US" sz="8000" i="0" dirty="0">
              <a:latin typeface=".VnAristote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216015" y="26483"/>
            <a:ext cx="4572000" cy="1143000"/>
          </a:xfrm>
          <a:prstGeom prst="cloudCallout">
            <a:avLst/>
          </a:prstGeom>
          <a:solidFill>
            <a:srgbClr val="66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3333CC"/>
                </a:solidFill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921311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2057400" y="2895600"/>
            <a:ext cx="685800" cy="2667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2057400" y="1855788"/>
            <a:ext cx="685800" cy="658812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4648200" y="0"/>
            <a:ext cx="3581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5400" b="1" i="0" dirty="0">
                <a:solidFill>
                  <a:srgbClr val="0000FF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447800" y="26483"/>
            <a:ext cx="6629399" cy="1143000"/>
          </a:xfrm>
          <a:prstGeom prst="cloudCallout">
            <a:avLst/>
          </a:prstGeom>
          <a:solidFill>
            <a:srgbClr val="66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3333CC"/>
                </a:solidFill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36677235"/>
      </p:ext>
    </p:extLst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110</Words>
  <Application>Microsoft Office PowerPoint</Application>
  <PresentationFormat>On-screen Show (4:3)</PresentationFormat>
  <Paragraphs>44</Paragraphs>
  <Slides>16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.Vn3DH</vt:lpstr>
      <vt:lpstr>.VnAristote</vt:lpstr>
      <vt:lpstr>.VnAvant</vt:lpstr>
      <vt:lpstr>.VnCommercial Script</vt:lpstr>
      <vt:lpstr>.VnShelley Allegro</vt:lpstr>
      <vt:lpstr>.VnTime</vt:lpstr>
      <vt:lpstr>.VnTimeH</vt:lpstr>
      <vt:lpstr>Arial</vt:lpstr>
      <vt:lpstr>Calibri</vt:lpstr>
      <vt:lpstr>Source Sans Pro ExtraLight</vt:lpstr>
      <vt:lpstr>Times New Roman</vt:lpstr>
      <vt:lpstr>Trebuchet MS</vt:lpstr>
      <vt:lpstr>Wingdings 3</vt:lpstr>
      <vt:lpstr>4_Office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</dc:creator>
  <cp:lastModifiedBy>Administrator</cp:lastModifiedBy>
  <cp:revision>227</cp:revision>
  <dcterms:created xsi:type="dcterms:W3CDTF">2021-07-13T04:17:59Z</dcterms:created>
  <dcterms:modified xsi:type="dcterms:W3CDTF">2026-01-14T05:22:31Z</dcterms:modified>
</cp:coreProperties>
</file>