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7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3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3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3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8.wav"/><Relationship Id="rId7" Type="http://schemas.openxmlformats.org/officeDocument/2006/relationships/image" Target="../media/image21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4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3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3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67200" y="3875399"/>
            <a:ext cx="579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Vũ Thị Ngọc Anh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24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041F9-C660-9979-04D4-3D2447566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704023"/>
            <a:ext cx="1009650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53BA5-D0FC-B651-C1F8-F1DA56A6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945012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868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33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0" y="3870102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8168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40318" y="2438401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8106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82" y="719896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3815" y="3861997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50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1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1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300914" y="1600201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606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1873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4190" y="5228349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4730255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7239001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70105" y="5227874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39259" y="5227873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1264449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5564805" y="5623821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5566591" y="5627251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5566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5579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5579951" y="5642131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5551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702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4309810" y="2004518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41064" y="5733859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6981" y="105450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84" y="4828909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886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76432" y="5228349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5" y="2417803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04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80715" y="5227874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89754" y="5177515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6432" y="1002992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5564805" y="5623821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5566591" y="5627251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5566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5579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5579951" y="5642131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5551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917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60611" y="566605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2200" y="1004760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84" y="4828909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671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675250" y="2417805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7205" y="5229068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27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04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06770" y="5203264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89754" y="5177515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4407" y="962541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5564805" y="5623821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5566591" y="5627251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5566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5579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5579951" y="5642131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5551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702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30834" y="0"/>
            <a:ext cx="12222833" cy="6858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3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2479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9964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449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9278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1555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195274" y="612844"/>
            <a:ext cx="84821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21865" y="5666051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1" y="1050926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26" y="5181601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790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600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4149" y="5072408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60" y="2743201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04" y="2743201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40592" y="5059285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38794" y="4946889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3178" y="137160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5564805" y="5623821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5566591" y="5627251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5566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5579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5579951" y="5642131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5551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606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3393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47102" y="5735314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848" y="955012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26" y="5181601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657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4033232" y="1673999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2972" y="1638443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3962743" y="1286874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963" y="5228350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4240536" y="4789754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8269649" y="3587485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80859" y="3750123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83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0984" y="194521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7344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4400" y="2967336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7577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34400" y="3886201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7577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87" y="1062595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430" y="339804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4604756" y="937880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00192" y="350579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7772400" y="1147884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93645" y="346631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96180" y="619358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3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8305801" y="4034615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51333" y="617529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19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46919" y="6152555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6600" y="6324602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6600" y="6324602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868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33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662</Words>
  <Application>Microsoft Office PowerPoint</Application>
  <PresentationFormat>Widescreen</PresentationFormat>
  <Paragraphs>111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Ngọc Anh CB4J2 - HN161</cp:lastModifiedBy>
  <cp:revision>15</cp:revision>
  <dcterms:created xsi:type="dcterms:W3CDTF">2021-11-13T12:47:57Z</dcterms:created>
  <dcterms:modified xsi:type="dcterms:W3CDTF">2026-04-30T00:52:45Z</dcterms:modified>
</cp:coreProperties>
</file>