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5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3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5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4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2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2648-4FD1-43C4-BBDA-546BB5C61256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6A9E-A8D2-4C50-988A-8AE244C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802" y="4023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ỦY BAN NHÂN DÂN PHƯỜNG VIỆT HƯNG</a:t>
            </a:r>
            <a:endParaRPr lang="vi-V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MẦM NON HOA HƯỚNG DƯƠNG</a:t>
            </a:r>
            <a:endParaRPr lang="vi-VN" altLang="en-US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90" y="1267129"/>
            <a:ext cx="1365250" cy="136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2702390" y="3020403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>
              <a:lnSpc>
                <a:spcPct val="130000"/>
              </a:lnSpc>
              <a:spcBef>
                <a:spcPct val="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LĨNH VỰC PHÁT TRIỂN NHẬN THỨC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30000"/>
              </a:lnSpc>
              <a:spcBef>
                <a:spcPct val="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LÀM QUEN VỚI TOÁN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30000"/>
              </a:lnSpc>
              <a:spcBef>
                <a:spcPct val="20000"/>
              </a:spcBef>
            </a:pP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i: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ctr" defTabSz="685800">
              <a:lnSpc>
                <a:spcPct val="130000"/>
              </a:lnSpc>
              <a:spcBef>
                <a:spcPct val="2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 Thị Thanh Hoài</a:t>
            </a:r>
            <a:endParaRPr lang="vi-VN" altLang="en-US" b="1" dirty="0">
              <a:ln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11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3491" y="877455"/>
            <a:ext cx="5846618" cy="5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8509" y="729688"/>
            <a:ext cx="695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Cô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trẻ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hát</a:t>
            </a:r>
            <a:r>
              <a:rPr lang="en-US" sz="2400" i="1" dirty="0"/>
              <a:t> </a:t>
            </a: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hát</a:t>
            </a:r>
            <a:r>
              <a:rPr lang="en-US" sz="2400" i="1" dirty="0"/>
              <a:t> :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yêu</a:t>
            </a:r>
            <a:r>
              <a:rPr lang="en-US" sz="2400" i="1" dirty="0"/>
              <a:t> </a:t>
            </a:r>
            <a:r>
              <a:rPr lang="en-US" sz="2400" i="1" dirty="0" err="1"/>
              <a:t>cây</a:t>
            </a:r>
            <a:r>
              <a:rPr lang="en-US" sz="2400" i="1" dirty="0"/>
              <a:t> </a:t>
            </a:r>
            <a:r>
              <a:rPr lang="en-US" sz="2400" i="1" dirty="0" err="1"/>
              <a:t>xanh</a:t>
            </a:r>
            <a:r>
              <a:rPr lang="en-US" sz="2400" i="1" dirty="0"/>
              <a:t> </a:t>
            </a:r>
          </a:p>
        </p:txBody>
      </p:sp>
      <p:pic>
        <p:nvPicPr>
          <p:cNvPr id="7" name="Bài hát Em yêu cây xanh (có lời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305308" y="160761"/>
            <a:ext cx="748146" cy="7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y táo : 808 nghìn ảnh, hình ảnh có sẵn và ảnh miễn phí bản quyền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03" y="1411474"/>
            <a:ext cx="4391632" cy="43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ây táo : 808 nghìn ảnh, hình ảnh có sẵn và ảnh miễn phí bản quyền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262393"/>
            <a:ext cx="4921858" cy="58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073" y="5803106"/>
            <a:ext cx="206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1564" y="6382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7455" y="5779953"/>
            <a:ext cx="178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Thấp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75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9745" y="443345"/>
            <a:ext cx="1819564" cy="56526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88364" y="3537528"/>
            <a:ext cx="1487055" cy="25584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999" y="189346"/>
            <a:ext cx="2678546" cy="2761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" y="0"/>
            <a:ext cx="12130216" cy="6859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5636" y="378691"/>
            <a:ext cx="67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: </a:t>
            </a:r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 </a:t>
            </a:r>
          </a:p>
        </p:txBody>
      </p:sp>
      <p:pic>
        <p:nvPicPr>
          <p:cNvPr id="2050" name="Picture 2" descr="Hình ảnh Phim Hoạt Hình Cái Bình PNG , Bình Bình, Bình Hoạt Hình, Bình Minh  Họa PNG miễn phí tải tập tin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5" y="18164"/>
            <a:ext cx="2818535" cy="36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Phim Hoạt Hình Cái Bình PNG , Bình Bình, Bình Hoạt Hình, Bình Minh  Họa PNG miễn phí tải tập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14" y="3626699"/>
            <a:ext cx="1751726" cy="22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vẽ ngôi nhà đơn giản, đẹp, chi tiết - Photoshop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48" y="386193"/>
            <a:ext cx="2807855" cy="275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Vector Ngôi Nhà Hai Tầng đẹp PNG , Nhà ở, Nhà Vector, Vector đẹp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6" y="3121910"/>
            <a:ext cx="3962409" cy="39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1 Hình ảnh cây nấm đẹp nhất, tải miễn phí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0" b="97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33" y="3429812"/>
            <a:ext cx="3409870" cy="28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101 Hình ảnh cây nấm đẹp nhất, tải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0" b="97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7" y="1163490"/>
            <a:ext cx="2097386" cy="17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5167027" y="1163490"/>
            <a:ext cx="2129700" cy="1859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75245" y="696227"/>
            <a:ext cx="3014987" cy="2447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4536" y="3731491"/>
            <a:ext cx="1998227" cy="20597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</Words>
  <Application>Microsoft Office PowerPoint</Application>
  <PresentationFormat>Widescreen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9</cp:revision>
  <dcterms:created xsi:type="dcterms:W3CDTF">2025-10-23T15:45:11Z</dcterms:created>
  <dcterms:modified xsi:type="dcterms:W3CDTF">2025-10-29T01:35:23Z</dcterms:modified>
</cp:coreProperties>
</file>